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9" r:id="rId3"/>
    <p:sldId id="260" r:id="rId4"/>
    <p:sldId id="261" r:id="rId5"/>
    <p:sldId id="267" r:id="rId6"/>
    <p:sldId id="268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2B0CAD-96B9-4326-85FB-8E558BBBF23A}" v="61" dt="2024-08-28T22:51:15.3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4660"/>
  </p:normalViewPr>
  <p:slideViewPr>
    <p:cSldViewPr snapToGrid="0">
      <p:cViewPr varScale="1">
        <p:scale>
          <a:sx n="78" d="100"/>
          <a:sy n="78" d="100"/>
        </p:scale>
        <p:origin x="71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sh Minde." userId="4728fa40ad6cbbd2" providerId="LiveId" clId="{E92B0CAD-96B9-4326-85FB-8E558BBBF23A}"/>
    <pc:docChg chg="undo redo custSel addSld delSld modSld sldOrd">
      <pc:chgData name="Harsh Minde." userId="4728fa40ad6cbbd2" providerId="LiveId" clId="{E92B0CAD-96B9-4326-85FB-8E558BBBF23A}" dt="2024-08-28T22:51:33.051" v="766" actId="478"/>
      <pc:docMkLst>
        <pc:docMk/>
      </pc:docMkLst>
      <pc:sldChg chg="addSp delSp modSp mod ord">
        <pc:chgData name="Harsh Minde." userId="4728fa40ad6cbbd2" providerId="LiveId" clId="{E92B0CAD-96B9-4326-85FB-8E558BBBF23A}" dt="2024-08-28T09:45:25.377" v="334"/>
        <pc:sldMkLst>
          <pc:docMk/>
          <pc:sldMk cId="68537015" sldId="256"/>
        </pc:sldMkLst>
        <pc:grpChg chg="del mod">
          <ac:chgData name="Harsh Minde." userId="4728fa40ad6cbbd2" providerId="LiveId" clId="{E92B0CAD-96B9-4326-85FB-8E558BBBF23A}" dt="2024-08-28T09:44:55.072" v="325"/>
          <ac:grpSpMkLst>
            <pc:docMk/>
            <pc:sldMk cId="68537015" sldId="256"/>
            <ac:grpSpMk id="32" creationId="{FAF78C61-8FB5-2E83-DAB9-6C36EBD6557E}"/>
          </ac:grpSpMkLst>
        </pc:grpChg>
        <pc:grpChg chg="del mod">
          <ac:chgData name="Harsh Minde." userId="4728fa40ad6cbbd2" providerId="LiveId" clId="{E92B0CAD-96B9-4326-85FB-8E558BBBF23A}" dt="2024-08-28T09:45:00.337" v="328"/>
          <ac:grpSpMkLst>
            <pc:docMk/>
            <pc:sldMk cId="68537015" sldId="256"/>
            <ac:grpSpMk id="33" creationId="{79400DEB-2162-F2F8-46F1-E9198F572194}"/>
          </ac:grpSpMkLst>
        </pc:grpChg>
        <pc:grpChg chg="del mod">
          <ac:chgData name="Harsh Minde." userId="4728fa40ad6cbbd2" providerId="LiveId" clId="{E92B0CAD-96B9-4326-85FB-8E558BBBF23A}" dt="2024-08-28T09:45:25.377" v="334"/>
          <ac:grpSpMkLst>
            <pc:docMk/>
            <pc:sldMk cId="68537015" sldId="256"/>
            <ac:grpSpMk id="36" creationId="{09C5388C-7C0C-0439-6765-A1416980B75F}"/>
          </ac:grpSpMkLst>
        </pc:grpChg>
        <pc:grpChg chg="del mod">
          <ac:chgData name="Harsh Minde." userId="4728fa40ad6cbbd2" providerId="LiveId" clId="{E92B0CAD-96B9-4326-85FB-8E558BBBF23A}" dt="2024-08-28T09:45:25.377" v="334"/>
          <ac:grpSpMkLst>
            <pc:docMk/>
            <pc:sldMk cId="68537015" sldId="256"/>
            <ac:grpSpMk id="48" creationId="{5038F498-2727-824C-34C4-C09A0A1DADC6}"/>
          </ac:grpSpMkLst>
        </pc:grpChg>
        <pc:grpChg chg="mod">
          <ac:chgData name="Harsh Minde." userId="4728fa40ad6cbbd2" providerId="LiveId" clId="{E92B0CAD-96B9-4326-85FB-8E558BBBF23A}" dt="2024-08-28T09:45:25.377" v="334"/>
          <ac:grpSpMkLst>
            <pc:docMk/>
            <pc:sldMk cId="68537015" sldId="256"/>
            <ac:grpSpMk id="50" creationId="{7DF2B092-1414-D22C-ADD0-6D5336AE27FD}"/>
          </ac:grpSpMkLst>
        </pc:grpChg>
        <pc:grpChg chg="mod">
          <ac:chgData name="Harsh Minde." userId="4728fa40ad6cbbd2" providerId="LiveId" clId="{E92B0CAD-96B9-4326-85FB-8E558BBBF23A}" dt="2024-08-28T09:43:39.731" v="305"/>
          <ac:grpSpMkLst>
            <pc:docMk/>
            <pc:sldMk cId="68537015" sldId="256"/>
            <ac:grpSpMk id="106" creationId="{3A996DE0-EA76-EAA8-52DD-A0709FCE5169}"/>
          </ac:grpSpMkLst>
        </pc:grpChg>
        <pc:inkChg chg="add">
          <ac:chgData name="Harsh Minde." userId="4728fa40ad6cbbd2" providerId="LiveId" clId="{E92B0CAD-96B9-4326-85FB-8E558BBBF23A}" dt="2024-08-28T09:40:53.352" v="271" actId="9405"/>
          <ac:inkMkLst>
            <pc:docMk/>
            <pc:sldMk cId="68537015" sldId="256"/>
            <ac:inkMk id="2" creationId="{AF4F8719-4176-C6DC-84C4-2E7D80845F65}"/>
          </ac:inkMkLst>
        </pc:inkChg>
        <pc:inkChg chg="add del">
          <ac:chgData name="Harsh Minde." userId="4728fa40ad6cbbd2" providerId="LiveId" clId="{E92B0CAD-96B9-4326-85FB-8E558BBBF23A}" dt="2024-08-28T09:40:57.929" v="273" actId="9405"/>
          <ac:inkMkLst>
            <pc:docMk/>
            <pc:sldMk cId="68537015" sldId="256"/>
            <ac:inkMk id="3" creationId="{EA853A9C-B8AF-D792-D636-923CC178F927}"/>
          </ac:inkMkLst>
        </pc:inkChg>
        <pc:inkChg chg="add del">
          <ac:chgData name="Harsh Minde." userId="4728fa40ad6cbbd2" providerId="LiveId" clId="{E92B0CAD-96B9-4326-85FB-8E558BBBF23A}" dt="2024-08-28T09:42:31.531" v="300"/>
          <ac:inkMkLst>
            <pc:docMk/>
            <pc:sldMk cId="68537015" sldId="256"/>
            <ac:inkMk id="4" creationId="{C239E363-EE49-89DB-541B-142011D9EC9B}"/>
          </ac:inkMkLst>
        </pc:inkChg>
        <pc:inkChg chg="add del">
          <ac:chgData name="Harsh Minde." userId="4728fa40ad6cbbd2" providerId="LiveId" clId="{E92B0CAD-96B9-4326-85FB-8E558BBBF23A}" dt="2024-08-28T09:41:10.977" v="276" actId="9405"/>
          <ac:inkMkLst>
            <pc:docMk/>
            <pc:sldMk cId="68537015" sldId="256"/>
            <ac:inkMk id="5" creationId="{CE3A1808-90B1-2A62-84BE-BBD000AAC673}"/>
          </ac:inkMkLst>
        </pc:inkChg>
        <pc:inkChg chg="add del">
          <ac:chgData name="Harsh Minde." userId="4728fa40ad6cbbd2" providerId="LiveId" clId="{E92B0CAD-96B9-4326-85FB-8E558BBBF23A}" dt="2024-08-28T09:41:15.118" v="278" actId="9405"/>
          <ac:inkMkLst>
            <pc:docMk/>
            <pc:sldMk cId="68537015" sldId="256"/>
            <ac:inkMk id="6" creationId="{7C0A3C44-F338-9AF6-F8E8-63C9FB1ECE5F}"/>
          </ac:inkMkLst>
        </pc:inkChg>
        <pc:inkChg chg="add del">
          <ac:chgData name="Harsh Minde." userId="4728fa40ad6cbbd2" providerId="LiveId" clId="{E92B0CAD-96B9-4326-85FB-8E558BBBF23A}" dt="2024-08-28T09:41:24.258" v="280" actId="9405"/>
          <ac:inkMkLst>
            <pc:docMk/>
            <pc:sldMk cId="68537015" sldId="256"/>
            <ac:inkMk id="7" creationId="{C6B01B1C-1C36-0E24-D631-4106E7593E03}"/>
          </ac:inkMkLst>
        </pc:inkChg>
        <pc:inkChg chg="add del">
          <ac:chgData name="Harsh Minde." userId="4728fa40ad6cbbd2" providerId="LiveId" clId="{E92B0CAD-96B9-4326-85FB-8E558BBBF23A}" dt="2024-08-28T09:41:31.811" v="282" actId="9405"/>
          <ac:inkMkLst>
            <pc:docMk/>
            <pc:sldMk cId="68537015" sldId="256"/>
            <ac:inkMk id="8" creationId="{B2863C2F-4072-8164-95A8-0FD9A28CD0BC}"/>
          </ac:inkMkLst>
        </pc:inkChg>
        <pc:inkChg chg="add del">
          <ac:chgData name="Harsh Minde." userId="4728fa40ad6cbbd2" providerId="LiveId" clId="{E92B0CAD-96B9-4326-85FB-8E558BBBF23A}" dt="2024-08-28T09:41:37.618" v="284" actId="9405"/>
          <ac:inkMkLst>
            <pc:docMk/>
            <pc:sldMk cId="68537015" sldId="256"/>
            <ac:inkMk id="9" creationId="{ADEE5BFB-A2C9-9B8D-87E4-E7B98EAC5150}"/>
          </ac:inkMkLst>
        </pc:inkChg>
        <pc:inkChg chg="add del">
          <ac:chgData name="Harsh Minde." userId="4728fa40ad6cbbd2" providerId="LiveId" clId="{E92B0CAD-96B9-4326-85FB-8E558BBBF23A}" dt="2024-08-28T09:41:41.328" v="286" actId="9405"/>
          <ac:inkMkLst>
            <pc:docMk/>
            <pc:sldMk cId="68537015" sldId="256"/>
            <ac:inkMk id="11" creationId="{61E2A78D-F83C-4F18-A155-52AFE0F2CC8B}"/>
          </ac:inkMkLst>
        </pc:inkChg>
        <pc:inkChg chg="add del">
          <ac:chgData name="Harsh Minde." userId="4728fa40ad6cbbd2" providerId="LiveId" clId="{E92B0CAD-96B9-4326-85FB-8E558BBBF23A}" dt="2024-08-28T09:41:52.829" v="288" actId="9405"/>
          <ac:inkMkLst>
            <pc:docMk/>
            <pc:sldMk cId="68537015" sldId="256"/>
            <ac:inkMk id="12" creationId="{022D5A52-47E0-268C-CA9E-8FF7054BB38E}"/>
          </ac:inkMkLst>
        </pc:inkChg>
        <pc:inkChg chg="add del">
          <ac:chgData name="Harsh Minde." userId="4728fa40ad6cbbd2" providerId="LiveId" clId="{E92B0CAD-96B9-4326-85FB-8E558BBBF23A}" dt="2024-08-28T09:41:56.280" v="290" actId="9405"/>
          <ac:inkMkLst>
            <pc:docMk/>
            <pc:sldMk cId="68537015" sldId="256"/>
            <ac:inkMk id="13" creationId="{F63653F5-9B18-3179-5F30-67289FB18E88}"/>
          </ac:inkMkLst>
        </pc:inkChg>
        <pc:inkChg chg="add del">
          <ac:chgData name="Harsh Minde." userId="4728fa40ad6cbbd2" providerId="LiveId" clId="{E92B0CAD-96B9-4326-85FB-8E558BBBF23A}" dt="2024-08-28T09:41:59.588" v="292" actId="9405"/>
          <ac:inkMkLst>
            <pc:docMk/>
            <pc:sldMk cId="68537015" sldId="256"/>
            <ac:inkMk id="14" creationId="{472E5F4D-C224-DA69-B0F6-3FE15B0D3672}"/>
          </ac:inkMkLst>
        </pc:inkChg>
        <pc:inkChg chg="add del">
          <ac:chgData name="Harsh Minde." userId="4728fa40ad6cbbd2" providerId="LiveId" clId="{E92B0CAD-96B9-4326-85FB-8E558BBBF23A}" dt="2024-08-28T09:42:08.311" v="294" actId="9405"/>
          <ac:inkMkLst>
            <pc:docMk/>
            <pc:sldMk cId="68537015" sldId="256"/>
            <ac:inkMk id="15" creationId="{900FE5DC-D03A-42AB-FF38-73CE2828975A}"/>
          </ac:inkMkLst>
        </pc:inkChg>
        <pc:inkChg chg="add">
          <ac:chgData name="Harsh Minde." userId="4728fa40ad6cbbd2" providerId="LiveId" clId="{E92B0CAD-96B9-4326-85FB-8E558BBBF23A}" dt="2024-08-28T09:42:16.959" v="295" actId="9405"/>
          <ac:inkMkLst>
            <pc:docMk/>
            <pc:sldMk cId="68537015" sldId="256"/>
            <ac:inkMk id="16" creationId="{22B566E0-12C8-ADE0-4E3C-28A74C7EC849}"/>
          </ac:inkMkLst>
        </pc:inkChg>
        <pc:inkChg chg="add del">
          <ac:chgData name="Harsh Minde." userId="4728fa40ad6cbbd2" providerId="LiveId" clId="{E92B0CAD-96B9-4326-85FB-8E558BBBF23A}" dt="2024-08-28T09:43:37.961" v="304"/>
          <ac:inkMkLst>
            <pc:docMk/>
            <pc:sldMk cId="68537015" sldId="256"/>
            <ac:inkMk id="17" creationId="{3AD3D148-402E-C694-4B58-EFC06188FDC0}"/>
          </ac:inkMkLst>
        </pc:inkChg>
        <pc:inkChg chg="add">
          <ac:chgData name="Harsh Minde." userId="4728fa40ad6cbbd2" providerId="LiveId" clId="{E92B0CAD-96B9-4326-85FB-8E558BBBF23A}" dt="2024-08-28T09:42:41.155" v="303" actId="9405"/>
          <ac:inkMkLst>
            <pc:docMk/>
            <pc:sldMk cId="68537015" sldId="256"/>
            <ac:inkMk id="18" creationId="{277AEC9E-2814-F27C-7757-47EEE497C9EE}"/>
          </ac:inkMkLst>
        </pc:inkChg>
        <pc:inkChg chg="add del">
          <ac:chgData name="Harsh Minde." userId="4728fa40ad6cbbd2" providerId="LiveId" clId="{E92B0CAD-96B9-4326-85FB-8E558BBBF23A}" dt="2024-08-28T09:43:50.147" v="309" actId="9405"/>
          <ac:inkMkLst>
            <pc:docMk/>
            <pc:sldMk cId="68537015" sldId="256"/>
            <ac:inkMk id="19" creationId="{EF72F9B9-0E0D-43B1-F055-22DF8264ACD5}"/>
          </ac:inkMkLst>
        </pc:inkChg>
        <pc:inkChg chg="add del">
          <ac:chgData name="Harsh Minde." userId="4728fa40ad6cbbd2" providerId="LiveId" clId="{E92B0CAD-96B9-4326-85FB-8E558BBBF23A}" dt="2024-08-28T09:43:49.644" v="308" actId="9405"/>
          <ac:inkMkLst>
            <pc:docMk/>
            <pc:sldMk cId="68537015" sldId="256"/>
            <ac:inkMk id="20" creationId="{FA6A2075-4A02-96BE-3885-EEA56779C374}"/>
          </ac:inkMkLst>
        </pc:inkChg>
        <pc:inkChg chg="add del">
          <ac:chgData name="Harsh Minde." userId="4728fa40ad6cbbd2" providerId="LiveId" clId="{E92B0CAD-96B9-4326-85FB-8E558BBBF23A}" dt="2024-08-28T09:44:06.347" v="313" actId="9405"/>
          <ac:inkMkLst>
            <pc:docMk/>
            <pc:sldMk cId="68537015" sldId="256"/>
            <ac:inkMk id="21" creationId="{7394C6BC-8BFC-E3A0-FF76-3AFDA122352E}"/>
          </ac:inkMkLst>
        </pc:inkChg>
        <pc:inkChg chg="add del">
          <ac:chgData name="Harsh Minde." userId="4728fa40ad6cbbd2" providerId="LiveId" clId="{E92B0CAD-96B9-4326-85FB-8E558BBBF23A}" dt="2024-08-28T09:44:04.877" v="312" actId="9405"/>
          <ac:inkMkLst>
            <pc:docMk/>
            <pc:sldMk cId="68537015" sldId="256"/>
            <ac:inkMk id="22" creationId="{C2D9C741-EFAD-F94C-EA89-A52586864806}"/>
          </ac:inkMkLst>
        </pc:inkChg>
        <pc:inkChg chg="add">
          <ac:chgData name="Harsh Minde." userId="4728fa40ad6cbbd2" providerId="LiveId" clId="{E92B0CAD-96B9-4326-85FB-8E558BBBF23A}" dt="2024-08-28T09:44:11.794" v="314" actId="9405"/>
          <ac:inkMkLst>
            <pc:docMk/>
            <pc:sldMk cId="68537015" sldId="256"/>
            <ac:inkMk id="23" creationId="{837E5805-628C-8BC2-62C1-88D5ECC0B8CC}"/>
          </ac:inkMkLst>
        </pc:inkChg>
        <pc:inkChg chg="add del">
          <ac:chgData name="Harsh Minde." userId="4728fa40ad6cbbd2" providerId="LiveId" clId="{E92B0CAD-96B9-4326-85FB-8E558BBBF23A}" dt="2024-08-28T09:44:14.657" v="316" actId="9405"/>
          <ac:inkMkLst>
            <pc:docMk/>
            <pc:sldMk cId="68537015" sldId="256"/>
            <ac:inkMk id="24" creationId="{31F898D7-3C59-E683-C481-F7BC0AF50A3A}"/>
          </ac:inkMkLst>
        </pc:inkChg>
        <pc:inkChg chg="add del">
          <ac:chgData name="Harsh Minde." userId="4728fa40ad6cbbd2" providerId="LiveId" clId="{E92B0CAD-96B9-4326-85FB-8E558BBBF23A}" dt="2024-08-28T09:44:17.777" v="318" actId="9405"/>
          <ac:inkMkLst>
            <pc:docMk/>
            <pc:sldMk cId="68537015" sldId="256"/>
            <ac:inkMk id="25" creationId="{13052605-AEE0-C228-A364-D5E645DE81AB}"/>
          </ac:inkMkLst>
        </pc:inkChg>
        <pc:inkChg chg="add">
          <ac:chgData name="Harsh Minde." userId="4728fa40ad6cbbd2" providerId="LiveId" clId="{E92B0CAD-96B9-4326-85FB-8E558BBBF23A}" dt="2024-08-28T09:44:19.731" v="319" actId="9405"/>
          <ac:inkMkLst>
            <pc:docMk/>
            <pc:sldMk cId="68537015" sldId="256"/>
            <ac:inkMk id="26" creationId="{4CC95F3C-CDD8-B472-3A91-1C89D778A0E6}"/>
          </ac:inkMkLst>
        </pc:inkChg>
        <pc:inkChg chg="add">
          <ac:chgData name="Harsh Minde." userId="4728fa40ad6cbbd2" providerId="LiveId" clId="{E92B0CAD-96B9-4326-85FB-8E558BBBF23A}" dt="2024-08-28T09:44:32.897" v="320" actId="9405"/>
          <ac:inkMkLst>
            <pc:docMk/>
            <pc:sldMk cId="68537015" sldId="256"/>
            <ac:inkMk id="27" creationId="{025FD7A5-5295-B0D2-D03B-DADB32C628D5}"/>
          </ac:inkMkLst>
        </pc:inkChg>
        <pc:inkChg chg="add mod">
          <ac:chgData name="Harsh Minde." userId="4728fa40ad6cbbd2" providerId="LiveId" clId="{E92B0CAD-96B9-4326-85FB-8E558BBBF23A}" dt="2024-08-28T09:45:25.377" v="334"/>
          <ac:inkMkLst>
            <pc:docMk/>
            <pc:sldMk cId="68537015" sldId="256"/>
            <ac:inkMk id="28" creationId="{6F9E3F6C-44AD-F509-8880-1C517A8656C8}"/>
          </ac:inkMkLst>
        </pc:inkChg>
        <pc:inkChg chg="add mod">
          <ac:chgData name="Harsh Minde." userId="4728fa40ad6cbbd2" providerId="LiveId" clId="{E92B0CAD-96B9-4326-85FB-8E558BBBF23A}" dt="2024-08-28T09:45:25.377" v="334"/>
          <ac:inkMkLst>
            <pc:docMk/>
            <pc:sldMk cId="68537015" sldId="256"/>
            <ac:inkMk id="29" creationId="{25AEE52F-BE35-A2CD-645A-6CC12BDE72E8}"/>
          </ac:inkMkLst>
        </pc:inkChg>
        <pc:inkChg chg="add mod">
          <ac:chgData name="Harsh Minde." userId="4728fa40ad6cbbd2" providerId="LiveId" clId="{E92B0CAD-96B9-4326-85FB-8E558BBBF23A}" dt="2024-08-28T09:45:00.337" v="328"/>
          <ac:inkMkLst>
            <pc:docMk/>
            <pc:sldMk cId="68537015" sldId="256"/>
            <ac:inkMk id="30" creationId="{CE3A52EE-9593-3BAD-7975-3CACB37C9120}"/>
          </ac:inkMkLst>
        </pc:inkChg>
        <pc:inkChg chg="add mod">
          <ac:chgData name="Harsh Minde." userId="4728fa40ad6cbbd2" providerId="LiveId" clId="{E92B0CAD-96B9-4326-85FB-8E558BBBF23A}" dt="2024-08-28T09:45:25.377" v="334"/>
          <ac:inkMkLst>
            <pc:docMk/>
            <pc:sldMk cId="68537015" sldId="256"/>
            <ac:inkMk id="31" creationId="{5441A6CE-920A-1BEB-E5BD-E2D3D0933C2D}"/>
          </ac:inkMkLst>
        </pc:inkChg>
        <pc:inkChg chg="add mod">
          <ac:chgData name="Harsh Minde." userId="4728fa40ad6cbbd2" providerId="LiveId" clId="{E92B0CAD-96B9-4326-85FB-8E558BBBF23A}" dt="2024-08-28T09:45:25.377" v="334"/>
          <ac:inkMkLst>
            <pc:docMk/>
            <pc:sldMk cId="68537015" sldId="256"/>
            <ac:inkMk id="34" creationId="{03CDB9F4-3C69-D4DF-E7F5-32E6413B83A8}"/>
          </ac:inkMkLst>
        </pc:inkChg>
        <pc:inkChg chg="add mod">
          <ac:chgData name="Harsh Minde." userId="4728fa40ad6cbbd2" providerId="LiveId" clId="{E92B0CAD-96B9-4326-85FB-8E558BBBF23A}" dt="2024-08-28T09:45:25.377" v="334"/>
          <ac:inkMkLst>
            <pc:docMk/>
            <pc:sldMk cId="68537015" sldId="256"/>
            <ac:inkMk id="35" creationId="{A0218055-5DAE-AC1D-4D87-7012929E9D06}"/>
          </ac:inkMkLst>
        </pc:inkChg>
        <pc:inkChg chg="add mod">
          <ac:chgData name="Harsh Minde." userId="4728fa40ad6cbbd2" providerId="LiveId" clId="{E92B0CAD-96B9-4326-85FB-8E558BBBF23A}" dt="2024-08-28T09:45:25.377" v="334"/>
          <ac:inkMkLst>
            <pc:docMk/>
            <pc:sldMk cId="68537015" sldId="256"/>
            <ac:inkMk id="37" creationId="{2DA3D5ED-70C1-A4D6-B5E2-4A4578E0801D}"/>
          </ac:inkMkLst>
        </pc:inkChg>
        <pc:inkChg chg="add mod">
          <ac:chgData name="Harsh Minde." userId="4728fa40ad6cbbd2" providerId="LiveId" clId="{E92B0CAD-96B9-4326-85FB-8E558BBBF23A}" dt="2024-08-28T09:45:25.377" v="334"/>
          <ac:inkMkLst>
            <pc:docMk/>
            <pc:sldMk cId="68537015" sldId="256"/>
            <ac:inkMk id="38" creationId="{10DADB72-8CA3-C3BD-D86D-F952C1791DD3}"/>
          </ac:inkMkLst>
        </pc:inkChg>
        <pc:inkChg chg="add mod">
          <ac:chgData name="Harsh Minde." userId="4728fa40ad6cbbd2" providerId="LiveId" clId="{E92B0CAD-96B9-4326-85FB-8E558BBBF23A}" dt="2024-08-28T09:45:25.377" v="334"/>
          <ac:inkMkLst>
            <pc:docMk/>
            <pc:sldMk cId="68537015" sldId="256"/>
            <ac:inkMk id="39" creationId="{0B094040-660B-9969-7D83-05B768AEC269}"/>
          </ac:inkMkLst>
        </pc:inkChg>
        <pc:inkChg chg="mod">
          <ac:chgData name="Harsh Minde." userId="4728fa40ad6cbbd2" providerId="LiveId" clId="{E92B0CAD-96B9-4326-85FB-8E558BBBF23A}" dt="2024-08-28T09:43:39.731" v="305"/>
          <ac:inkMkLst>
            <pc:docMk/>
            <pc:sldMk cId="68537015" sldId="256"/>
            <ac:inkMk id="40" creationId="{74AD0B5D-2CDF-D17F-113B-7D6D58F133E7}"/>
          </ac:inkMkLst>
        </pc:inkChg>
        <pc:inkChg chg="mod">
          <ac:chgData name="Harsh Minde." userId="4728fa40ad6cbbd2" providerId="LiveId" clId="{E92B0CAD-96B9-4326-85FB-8E558BBBF23A}" dt="2024-08-28T09:43:39.731" v="305"/>
          <ac:inkMkLst>
            <pc:docMk/>
            <pc:sldMk cId="68537015" sldId="256"/>
            <ac:inkMk id="41" creationId="{E77317DB-0E82-A99E-B9FD-E363B898691A}"/>
          </ac:inkMkLst>
        </pc:inkChg>
        <pc:inkChg chg="add mod">
          <ac:chgData name="Harsh Minde." userId="4728fa40ad6cbbd2" providerId="LiveId" clId="{E92B0CAD-96B9-4326-85FB-8E558BBBF23A}" dt="2024-08-28T09:45:25.377" v="334"/>
          <ac:inkMkLst>
            <pc:docMk/>
            <pc:sldMk cId="68537015" sldId="256"/>
            <ac:inkMk id="42" creationId="{DE78BB9C-7479-A7A2-DB56-F7A96A9FB229}"/>
          </ac:inkMkLst>
        </pc:inkChg>
        <pc:inkChg chg="mod">
          <ac:chgData name="Harsh Minde." userId="4728fa40ad6cbbd2" providerId="LiveId" clId="{E92B0CAD-96B9-4326-85FB-8E558BBBF23A}" dt="2024-08-28T09:43:39.731" v="305"/>
          <ac:inkMkLst>
            <pc:docMk/>
            <pc:sldMk cId="68537015" sldId="256"/>
            <ac:inkMk id="43" creationId="{4701E1F7-5B09-DE91-7CB6-B2B72678DECA}"/>
          </ac:inkMkLst>
        </pc:inkChg>
        <pc:inkChg chg="del mod">
          <ac:chgData name="Harsh Minde." userId="4728fa40ad6cbbd2" providerId="LiveId" clId="{E92B0CAD-96B9-4326-85FB-8E558BBBF23A}" dt="2024-08-28T09:43:39.731" v="305"/>
          <ac:inkMkLst>
            <pc:docMk/>
            <pc:sldMk cId="68537015" sldId="256"/>
            <ac:inkMk id="44" creationId="{48D3DA57-3F8F-9BDA-F434-829877E1D4F4}"/>
          </ac:inkMkLst>
        </pc:inkChg>
        <pc:inkChg chg="add mod">
          <ac:chgData name="Harsh Minde." userId="4728fa40ad6cbbd2" providerId="LiveId" clId="{E92B0CAD-96B9-4326-85FB-8E558BBBF23A}" dt="2024-08-28T09:45:25.377" v="334"/>
          <ac:inkMkLst>
            <pc:docMk/>
            <pc:sldMk cId="68537015" sldId="256"/>
            <ac:inkMk id="45" creationId="{CB510926-90A1-F73B-6E95-078DC2FAA8C9}"/>
          </ac:inkMkLst>
        </pc:inkChg>
        <pc:inkChg chg="mod">
          <ac:chgData name="Harsh Minde." userId="4728fa40ad6cbbd2" providerId="LiveId" clId="{E92B0CAD-96B9-4326-85FB-8E558BBBF23A}" dt="2024-08-28T09:43:39.731" v="305"/>
          <ac:inkMkLst>
            <pc:docMk/>
            <pc:sldMk cId="68537015" sldId="256"/>
            <ac:inkMk id="46" creationId="{062F81CA-916F-F433-FD23-137976EFED12}"/>
          </ac:inkMkLst>
        </pc:inkChg>
        <pc:inkChg chg="mod">
          <ac:chgData name="Harsh Minde." userId="4728fa40ad6cbbd2" providerId="LiveId" clId="{E92B0CAD-96B9-4326-85FB-8E558BBBF23A}" dt="2024-08-28T09:43:39.731" v="305"/>
          <ac:inkMkLst>
            <pc:docMk/>
            <pc:sldMk cId="68537015" sldId="256"/>
            <ac:inkMk id="47" creationId="{3FBD440D-ABFF-9744-2877-C6A99F6B6D79}"/>
          </ac:inkMkLst>
        </pc:inkChg>
        <pc:inkChg chg="mod">
          <ac:chgData name="Harsh Minde." userId="4728fa40ad6cbbd2" providerId="LiveId" clId="{E92B0CAD-96B9-4326-85FB-8E558BBBF23A}" dt="2024-08-28T09:43:39.731" v="305"/>
          <ac:inkMkLst>
            <pc:docMk/>
            <pc:sldMk cId="68537015" sldId="256"/>
            <ac:inkMk id="49" creationId="{2D8A77E2-3EF5-A25D-5232-C48E1669CE3E}"/>
          </ac:inkMkLst>
        </pc:inkChg>
        <pc:inkChg chg="mod">
          <ac:chgData name="Harsh Minde." userId="4728fa40ad6cbbd2" providerId="LiveId" clId="{E92B0CAD-96B9-4326-85FB-8E558BBBF23A}" dt="2024-08-28T09:43:39.731" v="305"/>
          <ac:inkMkLst>
            <pc:docMk/>
            <pc:sldMk cId="68537015" sldId="256"/>
            <ac:inkMk id="68" creationId="{4E2F7D93-CADE-DED7-616A-82ED96E5E30F}"/>
          </ac:inkMkLst>
        </pc:inkChg>
        <pc:inkChg chg="mod">
          <ac:chgData name="Harsh Minde." userId="4728fa40ad6cbbd2" providerId="LiveId" clId="{E92B0CAD-96B9-4326-85FB-8E558BBBF23A}" dt="2024-08-28T09:43:39.731" v="305"/>
          <ac:inkMkLst>
            <pc:docMk/>
            <pc:sldMk cId="68537015" sldId="256"/>
            <ac:inkMk id="70" creationId="{CBC49EBB-A509-F5E8-F140-C0C45971B338}"/>
          </ac:inkMkLst>
        </pc:inkChg>
        <pc:inkChg chg="mod">
          <ac:chgData name="Harsh Minde." userId="4728fa40ad6cbbd2" providerId="LiveId" clId="{E92B0CAD-96B9-4326-85FB-8E558BBBF23A}" dt="2024-08-28T09:43:39.731" v="305"/>
          <ac:inkMkLst>
            <pc:docMk/>
            <pc:sldMk cId="68537015" sldId="256"/>
            <ac:inkMk id="79" creationId="{2BD23A62-7917-57C3-D68C-1B0D0CDE9C54}"/>
          </ac:inkMkLst>
        </pc:inkChg>
        <pc:inkChg chg="del mod">
          <ac:chgData name="Harsh Minde." userId="4728fa40ad6cbbd2" providerId="LiveId" clId="{E92B0CAD-96B9-4326-85FB-8E558BBBF23A}" dt="2024-08-28T09:42:31.531" v="301"/>
          <ac:inkMkLst>
            <pc:docMk/>
            <pc:sldMk cId="68537015" sldId="256"/>
            <ac:inkMk id="80" creationId="{6BCB7B4C-A2EF-5E5E-F780-D76F3AEF1037}"/>
          </ac:inkMkLst>
        </pc:inkChg>
        <pc:inkChg chg="del mod">
          <ac:chgData name="Harsh Minde." userId="4728fa40ad6cbbd2" providerId="LiveId" clId="{E92B0CAD-96B9-4326-85FB-8E558BBBF23A}" dt="2024-08-28T09:42:29.057" v="299"/>
          <ac:inkMkLst>
            <pc:docMk/>
            <pc:sldMk cId="68537015" sldId="256"/>
            <ac:inkMk id="82" creationId="{97A244C2-8AFD-44D3-63E6-7D8C45D53F67}"/>
          </ac:inkMkLst>
        </pc:inkChg>
        <pc:inkChg chg="del mod">
          <ac:chgData name="Harsh Minde." userId="4728fa40ad6cbbd2" providerId="LiveId" clId="{E92B0CAD-96B9-4326-85FB-8E558BBBF23A}" dt="2024-08-28T09:42:29.057" v="298"/>
          <ac:inkMkLst>
            <pc:docMk/>
            <pc:sldMk cId="68537015" sldId="256"/>
            <ac:inkMk id="83" creationId="{05D237C7-5DBA-DFD7-2CBF-128080ED9239}"/>
          </ac:inkMkLst>
        </pc:inkChg>
        <pc:inkChg chg="del">
          <ac:chgData name="Harsh Minde." userId="4728fa40ad6cbbd2" providerId="LiveId" clId="{E92B0CAD-96B9-4326-85FB-8E558BBBF23A}" dt="2024-08-28T09:42:29.053" v="296"/>
          <ac:inkMkLst>
            <pc:docMk/>
            <pc:sldMk cId="68537015" sldId="256"/>
            <ac:inkMk id="92" creationId="{CA435DDA-62E0-0C66-B301-3263266D53CF}"/>
          </ac:inkMkLst>
        </pc:inkChg>
        <pc:inkChg chg="del">
          <ac:chgData name="Harsh Minde." userId="4728fa40ad6cbbd2" providerId="LiveId" clId="{E92B0CAD-96B9-4326-85FB-8E558BBBF23A}" dt="2024-08-28T09:42:29.055" v="297"/>
          <ac:inkMkLst>
            <pc:docMk/>
            <pc:sldMk cId="68537015" sldId="256"/>
            <ac:inkMk id="105" creationId="{7B613832-F251-8BEC-A2E7-0AE85790D08F}"/>
          </ac:inkMkLst>
        </pc:inkChg>
      </pc:sldChg>
      <pc:sldChg chg="addSp delSp modSp mod">
        <pc:chgData name="Harsh Minde." userId="4728fa40ad6cbbd2" providerId="LiveId" clId="{E92B0CAD-96B9-4326-85FB-8E558BBBF23A}" dt="2024-08-25T13:27:43.995" v="33"/>
        <pc:sldMkLst>
          <pc:docMk/>
          <pc:sldMk cId="1669661734" sldId="257"/>
        </pc:sldMkLst>
        <pc:grpChg chg="mod">
          <ac:chgData name="Harsh Minde." userId="4728fa40ad6cbbd2" providerId="LiveId" clId="{E92B0CAD-96B9-4326-85FB-8E558BBBF23A}" dt="2024-08-25T13:26:33.741" v="8"/>
          <ac:grpSpMkLst>
            <pc:docMk/>
            <pc:sldMk cId="1669661734" sldId="257"/>
            <ac:grpSpMk id="8" creationId="{AE9A6208-BC88-E8E4-42B2-FFD4781EFCC0}"/>
          </ac:grpSpMkLst>
        </pc:grpChg>
        <pc:grpChg chg="del mod">
          <ac:chgData name="Harsh Minde." userId="4728fa40ad6cbbd2" providerId="LiveId" clId="{E92B0CAD-96B9-4326-85FB-8E558BBBF23A}" dt="2024-08-25T13:27:01.412" v="19"/>
          <ac:grpSpMkLst>
            <pc:docMk/>
            <pc:sldMk cId="1669661734" sldId="257"/>
            <ac:grpSpMk id="22" creationId="{E3CAEA41-E6AA-048D-1EF8-17F6CA74A05D}"/>
          </ac:grpSpMkLst>
        </pc:grpChg>
        <pc:grpChg chg="mod">
          <ac:chgData name="Harsh Minde." userId="4728fa40ad6cbbd2" providerId="LiveId" clId="{E92B0CAD-96B9-4326-85FB-8E558BBBF23A}" dt="2024-08-25T13:27:01.412" v="19"/>
          <ac:grpSpMkLst>
            <pc:docMk/>
            <pc:sldMk cId="1669661734" sldId="257"/>
            <ac:grpSpMk id="31" creationId="{306463D0-FEF0-917C-85EC-FDBF992392BA}"/>
          </ac:grpSpMkLst>
        </pc:grpChg>
        <pc:grpChg chg="mod">
          <ac:chgData name="Harsh Minde." userId="4728fa40ad6cbbd2" providerId="LiveId" clId="{E92B0CAD-96B9-4326-85FB-8E558BBBF23A}" dt="2024-08-25T13:27:26.616" v="26"/>
          <ac:grpSpMkLst>
            <pc:docMk/>
            <pc:sldMk cId="1669661734" sldId="257"/>
            <ac:grpSpMk id="49" creationId="{735AD777-30BA-3F04-DFB4-A7553EDBED3B}"/>
          </ac:grpSpMkLst>
        </pc:grpChg>
        <pc:grpChg chg="del mod">
          <ac:chgData name="Harsh Minde." userId="4728fa40ad6cbbd2" providerId="LiveId" clId="{E92B0CAD-96B9-4326-85FB-8E558BBBF23A}" dt="2024-08-25T13:27:43.995" v="33"/>
          <ac:grpSpMkLst>
            <pc:docMk/>
            <pc:sldMk cId="1669661734" sldId="257"/>
            <ac:grpSpMk id="60" creationId="{71FC5974-8F82-695C-FCA4-046302DACDEB}"/>
          </ac:grpSpMkLst>
        </pc:grpChg>
        <pc:grpChg chg="mod">
          <ac:chgData name="Harsh Minde." userId="4728fa40ad6cbbd2" providerId="LiveId" clId="{E92B0CAD-96B9-4326-85FB-8E558BBBF23A}" dt="2024-08-25T13:27:43.995" v="33"/>
          <ac:grpSpMkLst>
            <pc:docMk/>
            <pc:sldMk cId="1669661734" sldId="257"/>
            <ac:grpSpMk id="68" creationId="{8C156DAA-3672-0ACC-E21D-C885D6CE625A}"/>
          </ac:grpSpMkLst>
        </pc:grpChg>
        <pc:inkChg chg="add del mod">
          <ac:chgData name="Harsh Minde." userId="4728fa40ad6cbbd2" providerId="LiveId" clId="{E92B0CAD-96B9-4326-85FB-8E558BBBF23A}" dt="2024-08-25T13:26:38.614" v="11" actId="9405"/>
          <ac:inkMkLst>
            <pc:docMk/>
            <pc:sldMk cId="1669661734" sldId="257"/>
            <ac:inkMk id="5" creationId="{763147C1-E624-4B59-736B-01CA186FE2DF}"/>
          </ac:inkMkLst>
        </pc:inkChg>
        <pc:inkChg chg="add del mod">
          <ac:chgData name="Harsh Minde." userId="4728fa40ad6cbbd2" providerId="LiveId" clId="{E92B0CAD-96B9-4326-85FB-8E558BBBF23A}" dt="2024-08-25T13:26:33.741" v="8"/>
          <ac:inkMkLst>
            <pc:docMk/>
            <pc:sldMk cId="1669661734" sldId="257"/>
            <ac:inkMk id="6" creationId="{2A08B6A1-B566-1093-3B02-CD22C7332D84}"/>
          </ac:inkMkLst>
        </pc:inkChg>
        <pc:inkChg chg="add del">
          <ac:chgData name="Harsh Minde." userId="4728fa40ad6cbbd2" providerId="LiveId" clId="{E92B0CAD-96B9-4326-85FB-8E558BBBF23A}" dt="2024-08-25T13:26:42.155" v="13" actId="9405"/>
          <ac:inkMkLst>
            <pc:docMk/>
            <pc:sldMk cId="1669661734" sldId="257"/>
            <ac:inkMk id="11" creationId="{246020CE-E33A-1258-06A7-1A96D32596A3}"/>
          </ac:inkMkLst>
        </pc:inkChg>
        <pc:inkChg chg="add mod">
          <ac:chgData name="Harsh Minde." userId="4728fa40ad6cbbd2" providerId="LiveId" clId="{E92B0CAD-96B9-4326-85FB-8E558BBBF23A}" dt="2024-08-25T13:27:01.412" v="19"/>
          <ac:inkMkLst>
            <pc:docMk/>
            <pc:sldMk cId="1669661734" sldId="257"/>
            <ac:inkMk id="16" creationId="{E056B864-F8A6-6AE9-15F2-407BD1856472}"/>
          </ac:inkMkLst>
        </pc:inkChg>
        <pc:inkChg chg="add mod">
          <ac:chgData name="Harsh Minde." userId="4728fa40ad6cbbd2" providerId="LiveId" clId="{E92B0CAD-96B9-4326-85FB-8E558BBBF23A}" dt="2024-08-25T13:27:01.412" v="19"/>
          <ac:inkMkLst>
            <pc:docMk/>
            <pc:sldMk cId="1669661734" sldId="257"/>
            <ac:inkMk id="19" creationId="{57435852-463A-E431-3895-16625A432912}"/>
          </ac:inkMkLst>
        </pc:inkChg>
        <pc:inkChg chg="add mod">
          <ac:chgData name="Harsh Minde." userId="4728fa40ad6cbbd2" providerId="LiveId" clId="{E92B0CAD-96B9-4326-85FB-8E558BBBF23A}" dt="2024-08-25T13:27:01.412" v="19"/>
          <ac:inkMkLst>
            <pc:docMk/>
            <pc:sldMk cId="1669661734" sldId="257"/>
            <ac:inkMk id="26" creationId="{7A465A0E-B458-2234-DA26-E8931A61D6EA}"/>
          </ac:inkMkLst>
        </pc:inkChg>
        <pc:inkChg chg="add">
          <ac:chgData name="Harsh Minde." userId="4728fa40ad6cbbd2" providerId="LiveId" clId="{E92B0CAD-96B9-4326-85FB-8E558BBBF23A}" dt="2024-08-25T13:27:00.845" v="18" actId="9405"/>
          <ac:inkMkLst>
            <pc:docMk/>
            <pc:sldMk cId="1669661734" sldId="257"/>
            <ac:inkMk id="29" creationId="{92E2B854-4057-0528-C718-785EE3B3899E}"/>
          </ac:inkMkLst>
        </pc:inkChg>
        <pc:inkChg chg="add del">
          <ac:chgData name="Harsh Minde." userId="4728fa40ad6cbbd2" providerId="LiveId" clId="{E92B0CAD-96B9-4326-85FB-8E558BBBF23A}" dt="2024-08-25T13:27:13.593" v="21" actId="9405"/>
          <ac:inkMkLst>
            <pc:docMk/>
            <pc:sldMk cId="1669661734" sldId="257"/>
            <ac:inkMk id="37" creationId="{8232896D-4CFE-56B1-CB0F-25CF6DCB3E80}"/>
          </ac:inkMkLst>
        </pc:inkChg>
        <pc:inkChg chg="add del mod">
          <ac:chgData name="Harsh Minde." userId="4728fa40ad6cbbd2" providerId="LiveId" clId="{E92B0CAD-96B9-4326-85FB-8E558BBBF23A}" dt="2024-08-25T13:27:27.062" v="27" actId="9405"/>
          <ac:inkMkLst>
            <pc:docMk/>
            <pc:sldMk cId="1669661734" sldId="257"/>
            <ac:inkMk id="44" creationId="{FE518822-96C4-85FA-3A29-72731261B84E}"/>
          </ac:inkMkLst>
        </pc:inkChg>
        <pc:inkChg chg="add del mod">
          <ac:chgData name="Harsh Minde." userId="4728fa40ad6cbbd2" providerId="LiveId" clId="{E92B0CAD-96B9-4326-85FB-8E558BBBF23A}" dt="2024-08-25T13:27:26.616" v="26"/>
          <ac:inkMkLst>
            <pc:docMk/>
            <pc:sldMk cId="1669661734" sldId="257"/>
            <ac:inkMk id="46" creationId="{385B9983-D5B2-3282-B855-3391163CFF40}"/>
          </ac:inkMkLst>
        </pc:inkChg>
        <pc:inkChg chg="add">
          <ac:chgData name="Harsh Minde." userId="4728fa40ad6cbbd2" providerId="LiveId" clId="{E92B0CAD-96B9-4326-85FB-8E558BBBF23A}" dt="2024-08-25T13:27:29.689" v="28" actId="9405"/>
          <ac:inkMkLst>
            <pc:docMk/>
            <pc:sldMk cId="1669661734" sldId="257"/>
            <ac:inkMk id="57" creationId="{097F6CA3-AC60-09F0-1092-FED165DBF663}"/>
          </ac:inkMkLst>
        </pc:inkChg>
        <pc:inkChg chg="add mod">
          <ac:chgData name="Harsh Minde." userId="4728fa40ad6cbbd2" providerId="LiveId" clId="{E92B0CAD-96B9-4326-85FB-8E558BBBF23A}" dt="2024-08-25T13:27:43.995" v="33"/>
          <ac:inkMkLst>
            <pc:docMk/>
            <pc:sldMk cId="1669661734" sldId="257"/>
            <ac:inkMk id="58" creationId="{464B78C9-930D-7070-76D1-CDD76AA27700}"/>
          </ac:inkMkLst>
        </pc:inkChg>
        <pc:inkChg chg="add mod">
          <ac:chgData name="Harsh Minde." userId="4728fa40ad6cbbd2" providerId="LiveId" clId="{E92B0CAD-96B9-4326-85FB-8E558BBBF23A}" dt="2024-08-25T13:27:43.995" v="33"/>
          <ac:inkMkLst>
            <pc:docMk/>
            <pc:sldMk cId="1669661734" sldId="257"/>
            <ac:inkMk id="59" creationId="{2C4E18C0-1A91-8CD5-CFF8-B7995A0D555A}"/>
          </ac:inkMkLst>
        </pc:inkChg>
        <pc:inkChg chg="add mod">
          <ac:chgData name="Harsh Minde." userId="4728fa40ad6cbbd2" providerId="LiveId" clId="{E92B0CAD-96B9-4326-85FB-8E558BBBF23A}" dt="2024-08-25T13:27:43.995" v="33"/>
          <ac:inkMkLst>
            <pc:docMk/>
            <pc:sldMk cId="1669661734" sldId="257"/>
            <ac:inkMk id="61" creationId="{4093E938-2AA0-3482-3C74-C99356CE254F}"/>
          </ac:inkMkLst>
        </pc:inkChg>
      </pc:sldChg>
      <pc:sldChg chg="addSp delSp modSp new mod ord">
        <pc:chgData name="Harsh Minde." userId="4728fa40ad6cbbd2" providerId="LiveId" clId="{E92B0CAD-96B9-4326-85FB-8E558BBBF23A}" dt="2024-08-28T09:40:18.610" v="270" actId="1076"/>
        <pc:sldMkLst>
          <pc:docMk/>
          <pc:sldMk cId="1592790625" sldId="258"/>
        </pc:sldMkLst>
        <pc:spChg chg="add mod">
          <ac:chgData name="Harsh Minde." userId="4728fa40ad6cbbd2" providerId="LiveId" clId="{E92B0CAD-96B9-4326-85FB-8E558BBBF23A}" dt="2024-08-28T09:40:18.610" v="270" actId="1076"/>
          <ac:spMkLst>
            <pc:docMk/>
            <pc:sldMk cId="1592790625" sldId="258"/>
            <ac:spMk id="2" creationId="{F447CD0B-04D6-DB3D-1DDB-35988A92EADD}"/>
          </ac:spMkLst>
        </pc:spChg>
        <pc:spChg chg="add del mod">
          <ac:chgData name="Harsh Minde." userId="4728fa40ad6cbbd2" providerId="LiveId" clId="{E92B0CAD-96B9-4326-85FB-8E558BBBF23A}" dt="2024-08-28T09:26:08.210" v="243"/>
          <ac:spMkLst>
            <pc:docMk/>
            <pc:sldMk cId="1592790625" sldId="258"/>
            <ac:spMk id="11" creationId="{0648AC68-14A5-46CF-CBC3-79F050B8ED60}"/>
          </ac:spMkLst>
        </pc:spChg>
        <pc:grpChg chg="mod">
          <ac:chgData name="Harsh Minde." userId="4728fa40ad6cbbd2" providerId="LiveId" clId="{E92B0CAD-96B9-4326-85FB-8E558BBBF23A}" dt="2024-08-28T09:25:33.355" v="234"/>
          <ac:grpSpMkLst>
            <pc:docMk/>
            <pc:sldMk cId="1592790625" sldId="258"/>
            <ac:grpSpMk id="6" creationId="{C0EB74FE-2683-9C58-6790-D6CE0A29BACE}"/>
          </ac:grpSpMkLst>
        </pc:grpChg>
        <pc:grpChg chg="mod">
          <ac:chgData name="Harsh Minde." userId="4728fa40ad6cbbd2" providerId="LiveId" clId="{E92B0CAD-96B9-4326-85FB-8E558BBBF23A}" dt="2024-08-28T09:40:18.610" v="270" actId="1076"/>
          <ac:grpSpMkLst>
            <pc:docMk/>
            <pc:sldMk cId="1592790625" sldId="258"/>
            <ac:grpSpMk id="10" creationId="{4BC483E7-5932-CB99-9345-D63C6EE06D43}"/>
          </ac:grpSpMkLst>
        </pc:grpChg>
        <pc:inkChg chg="add mod">
          <ac:chgData name="Harsh Minde." userId="4728fa40ad6cbbd2" providerId="LiveId" clId="{E92B0CAD-96B9-4326-85FB-8E558BBBF23A}" dt="2024-08-28T09:40:18.610" v="270" actId="1076"/>
          <ac:inkMkLst>
            <pc:docMk/>
            <pc:sldMk cId="1592790625" sldId="258"/>
            <ac:inkMk id="3" creationId="{45F4BD80-7700-3082-EDF6-3F891FC41D78}"/>
          </ac:inkMkLst>
        </pc:inkChg>
        <pc:inkChg chg="add del mod">
          <ac:chgData name="Harsh Minde." userId="4728fa40ad6cbbd2" providerId="LiveId" clId="{E92B0CAD-96B9-4326-85FB-8E558BBBF23A}" dt="2024-08-28T09:25:33.765" v="235" actId="9405"/>
          <ac:inkMkLst>
            <pc:docMk/>
            <pc:sldMk cId="1592790625" sldId="258"/>
            <ac:inkMk id="4" creationId="{0CB7936F-7475-CFAF-BD51-860E99F10E3F}"/>
          </ac:inkMkLst>
        </pc:inkChg>
        <pc:inkChg chg="add del mod">
          <ac:chgData name="Harsh Minde." userId="4728fa40ad6cbbd2" providerId="LiveId" clId="{E92B0CAD-96B9-4326-85FB-8E558BBBF23A}" dt="2024-08-28T09:25:33.355" v="234"/>
          <ac:inkMkLst>
            <pc:docMk/>
            <pc:sldMk cId="1592790625" sldId="258"/>
            <ac:inkMk id="5" creationId="{322C8FFF-718E-272E-C493-43EE2CF18251}"/>
          </ac:inkMkLst>
        </pc:inkChg>
        <pc:inkChg chg="add del">
          <ac:chgData name="Harsh Minde." userId="4728fa40ad6cbbd2" providerId="LiveId" clId="{E92B0CAD-96B9-4326-85FB-8E558BBBF23A}" dt="2024-08-28T09:25:38.197" v="237" actId="9405"/>
          <ac:inkMkLst>
            <pc:docMk/>
            <pc:sldMk cId="1592790625" sldId="258"/>
            <ac:inkMk id="7" creationId="{D34D8094-82A5-21AE-09D4-6D0A76FFAB0C}"/>
          </ac:inkMkLst>
        </pc:inkChg>
        <pc:inkChg chg="add mod">
          <ac:chgData name="Harsh Minde." userId="4728fa40ad6cbbd2" providerId="LiveId" clId="{E92B0CAD-96B9-4326-85FB-8E558BBBF23A}" dt="2024-08-28T09:25:43.352" v="240"/>
          <ac:inkMkLst>
            <pc:docMk/>
            <pc:sldMk cId="1592790625" sldId="258"/>
            <ac:inkMk id="8" creationId="{12D16F44-213B-692F-36DF-DAF6CAE689AC}"/>
          </ac:inkMkLst>
        </pc:inkChg>
        <pc:inkChg chg="add mod">
          <ac:chgData name="Harsh Minde." userId="4728fa40ad6cbbd2" providerId="LiveId" clId="{E92B0CAD-96B9-4326-85FB-8E558BBBF23A}" dt="2024-08-28T09:25:43.352" v="240"/>
          <ac:inkMkLst>
            <pc:docMk/>
            <pc:sldMk cId="1592790625" sldId="258"/>
            <ac:inkMk id="9" creationId="{5FC77EB1-F448-76CD-8DA3-707E0EC037E6}"/>
          </ac:inkMkLst>
        </pc:inkChg>
      </pc:sldChg>
      <pc:sldChg chg="add del">
        <pc:chgData name="Harsh Minde." userId="4728fa40ad6cbbd2" providerId="LiveId" clId="{E92B0CAD-96B9-4326-85FB-8E558BBBF23A}" dt="2024-08-25T13:25:02.625" v="3" actId="47"/>
        <pc:sldMkLst>
          <pc:docMk/>
          <pc:sldMk cId="3762757986" sldId="258"/>
        </pc:sldMkLst>
      </pc:sldChg>
      <pc:sldChg chg="addSp delSp new mod ord">
        <pc:chgData name="Harsh Minde." userId="4728fa40ad6cbbd2" providerId="LiveId" clId="{E92B0CAD-96B9-4326-85FB-8E558BBBF23A}" dt="2024-08-28T22:50:07.568" v="722" actId="9405"/>
        <pc:sldMkLst>
          <pc:docMk/>
          <pc:sldMk cId="1491806387" sldId="259"/>
        </pc:sldMkLst>
        <pc:picChg chg="add">
          <ac:chgData name="Harsh Minde." userId="4728fa40ad6cbbd2" providerId="LiveId" clId="{E92B0CAD-96B9-4326-85FB-8E558BBBF23A}" dt="2024-08-28T21:38:43.207" v="534" actId="22"/>
          <ac:picMkLst>
            <pc:docMk/>
            <pc:sldMk cId="1491806387" sldId="259"/>
            <ac:picMk id="3" creationId="{C86E5FB2-96DD-84F3-39D2-E539505ACADE}"/>
          </ac:picMkLst>
        </pc:picChg>
        <pc:inkChg chg="add del">
          <ac:chgData name="Harsh Minde." userId="4728fa40ad6cbbd2" providerId="LiveId" clId="{E92B0CAD-96B9-4326-85FB-8E558BBBF23A}" dt="2024-08-28T22:21:16.789" v="668" actId="9405"/>
          <ac:inkMkLst>
            <pc:docMk/>
            <pc:sldMk cId="1491806387" sldId="259"/>
            <ac:inkMk id="4" creationId="{29407A2F-B102-96A6-9C9F-118FF6362D94}"/>
          </ac:inkMkLst>
        </pc:inkChg>
        <pc:inkChg chg="add del">
          <ac:chgData name="Harsh Minde." userId="4728fa40ad6cbbd2" providerId="LiveId" clId="{E92B0CAD-96B9-4326-85FB-8E558BBBF23A}" dt="2024-08-28T22:49:59.743" v="721"/>
          <ac:inkMkLst>
            <pc:docMk/>
            <pc:sldMk cId="1491806387" sldId="259"/>
            <ac:inkMk id="5" creationId="{AB09E900-E14F-94E4-E01C-3D90ACC8D4C0}"/>
          </ac:inkMkLst>
        </pc:inkChg>
        <pc:inkChg chg="add">
          <ac:chgData name="Harsh Minde." userId="4728fa40ad6cbbd2" providerId="LiveId" clId="{E92B0CAD-96B9-4326-85FB-8E558BBBF23A}" dt="2024-08-28T22:50:07.568" v="722" actId="9405"/>
          <ac:inkMkLst>
            <pc:docMk/>
            <pc:sldMk cId="1491806387" sldId="259"/>
            <ac:inkMk id="6" creationId="{0B6CB366-BA4F-20FD-0210-2DB383125A64}"/>
          </ac:inkMkLst>
        </pc:inkChg>
      </pc:sldChg>
      <pc:sldChg chg="addSp delSp new del mod ord">
        <pc:chgData name="Harsh Minde." userId="4728fa40ad6cbbd2" providerId="LiveId" clId="{E92B0CAD-96B9-4326-85FB-8E558BBBF23A}" dt="2024-08-28T21:14:03.999" v="521" actId="47"/>
        <pc:sldMkLst>
          <pc:docMk/>
          <pc:sldMk cId="2460203834" sldId="259"/>
        </pc:sldMkLst>
        <pc:picChg chg="add">
          <ac:chgData name="Harsh Minde." userId="4728fa40ad6cbbd2" providerId="LiveId" clId="{E92B0CAD-96B9-4326-85FB-8E558BBBF23A}" dt="2024-08-28T17:05:32.506" v="338" actId="22"/>
          <ac:picMkLst>
            <pc:docMk/>
            <pc:sldMk cId="2460203834" sldId="259"/>
            <ac:picMk id="3" creationId="{A5B5FEA8-D8EF-6352-FFEA-EB6CC4263E5C}"/>
          </ac:picMkLst>
        </pc:picChg>
        <pc:inkChg chg="add del">
          <ac:chgData name="Harsh Minde." userId="4728fa40ad6cbbd2" providerId="LiveId" clId="{E92B0CAD-96B9-4326-85FB-8E558BBBF23A}" dt="2024-08-28T17:32:30.779" v="340" actId="9405"/>
          <ac:inkMkLst>
            <pc:docMk/>
            <pc:sldMk cId="2460203834" sldId="259"/>
            <ac:inkMk id="2" creationId="{15C4B7EF-C9AE-B8EC-2A26-F39F6532B09D}"/>
          </ac:inkMkLst>
        </pc:inkChg>
        <pc:inkChg chg="add">
          <ac:chgData name="Harsh Minde." userId="4728fa40ad6cbbd2" providerId="LiveId" clId="{E92B0CAD-96B9-4326-85FB-8E558BBBF23A}" dt="2024-08-28T18:23:39.935" v="467" actId="9405"/>
          <ac:inkMkLst>
            <pc:docMk/>
            <pc:sldMk cId="2460203834" sldId="259"/>
            <ac:inkMk id="4" creationId="{96B39410-95D7-6E53-18B1-5497A85F44D9}"/>
          </ac:inkMkLst>
        </pc:inkChg>
      </pc:sldChg>
      <pc:sldChg chg="addSp delSp add del mod">
        <pc:chgData name="Harsh Minde." userId="4728fa40ad6cbbd2" providerId="LiveId" clId="{E92B0CAD-96B9-4326-85FB-8E558BBBF23A}" dt="2024-08-28T17:41:55.880" v="344" actId="47"/>
        <pc:sldMkLst>
          <pc:docMk/>
          <pc:sldMk cId="2126207293" sldId="260"/>
        </pc:sldMkLst>
        <pc:inkChg chg="add del">
          <ac:chgData name="Harsh Minde." userId="4728fa40ad6cbbd2" providerId="LiveId" clId="{E92B0CAD-96B9-4326-85FB-8E558BBBF23A}" dt="2024-08-28T17:34:11.070" v="343" actId="9405"/>
          <ac:inkMkLst>
            <pc:docMk/>
            <pc:sldMk cId="2126207293" sldId="260"/>
            <ac:inkMk id="2" creationId="{DB93FD3C-567E-9C00-4C70-954B7566375A}"/>
          </ac:inkMkLst>
        </pc:inkChg>
      </pc:sldChg>
      <pc:sldChg chg="addSp delSp modSp new mod ord">
        <pc:chgData name="Harsh Minde." userId="4728fa40ad6cbbd2" providerId="LiveId" clId="{E92B0CAD-96B9-4326-85FB-8E558BBBF23A}" dt="2024-08-28T22:50:17.459" v="725"/>
        <pc:sldMkLst>
          <pc:docMk/>
          <pc:sldMk cId="2314150525" sldId="260"/>
        </pc:sldMkLst>
        <pc:grpChg chg="mod">
          <ac:chgData name="Harsh Minde." userId="4728fa40ad6cbbd2" providerId="LiveId" clId="{E92B0CAD-96B9-4326-85FB-8E558BBBF23A}" dt="2024-08-28T22:50:17.459" v="725"/>
          <ac:grpSpMkLst>
            <pc:docMk/>
            <pc:sldMk cId="2314150525" sldId="260"/>
            <ac:grpSpMk id="7" creationId="{8A55F1CD-C1A7-7B2E-D89E-80011900ECE9}"/>
          </ac:grpSpMkLst>
        </pc:grpChg>
        <pc:picChg chg="add">
          <ac:chgData name="Harsh Minde." userId="4728fa40ad6cbbd2" providerId="LiveId" clId="{E92B0CAD-96B9-4326-85FB-8E558BBBF23A}" dt="2024-08-28T21:53:16.604" v="542" actId="22"/>
          <ac:picMkLst>
            <pc:docMk/>
            <pc:sldMk cId="2314150525" sldId="260"/>
            <ac:picMk id="3" creationId="{C3008721-53C2-E9D2-9C72-B9772B041CD5}"/>
          </ac:picMkLst>
        </pc:picChg>
        <pc:inkChg chg="add del">
          <ac:chgData name="Harsh Minde." userId="4728fa40ad6cbbd2" providerId="LiveId" clId="{E92B0CAD-96B9-4326-85FB-8E558BBBF23A}" dt="2024-08-28T22:49:54.250" v="720"/>
          <ac:inkMkLst>
            <pc:docMk/>
            <pc:sldMk cId="2314150525" sldId="260"/>
            <ac:inkMk id="4" creationId="{624F3953-2D89-CC80-144B-5DE8B82657BC}"/>
          </ac:inkMkLst>
        </pc:inkChg>
        <pc:inkChg chg="add mod">
          <ac:chgData name="Harsh Minde." userId="4728fa40ad6cbbd2" providerId="LiveId" clId="{E92B0CAD-96B9-4326-85FB-8E558BBBF23A}" dt="2024-08-28T22:50:17.459" v="725"/>
          <ac:inkMkLst>
            <pc:docMk/>
            <pc:sldMk cId="2314150525" sldId="260"/>
            <ac:inkMk id="5" creationId="{08BBF061-208D-3755-EA8A-FD0845DD9C9F}"/>
          </ac:inkMkLst>
        </pc:inkChg>
        <pc:inkChg chg="add mod">
          <ac:chgData name="Harsh Minde." userId="4728fa40ad6cbbd2" providerId="LiveId" clId="{E92B0CAD-96B9-4326-85FB-8E558BBBF23A}" dt="2024-08-28T22:50:17.459" v="725"/>
          <ac:inkMkLst>
            <pc:docMk/>
            <pc:sldMk cId="2314150525" sldId="260"/>
            <ac:inkMk id="6" creationId="{599D93C0-156E-1A1E-FCAB-8E138FFA5668}"/>
          </ac:inkMkLst>
        </pc:inkChg>
      </pc:sldChg>
      <pc:sldChg chg="addSp delSp new del mod">
        <pc:chgData name="Harsh Minde." userId="4728fa40ad6cbbd2" providerId="LiveId" clId="{E92B0CAD-96B9-4326-85FB-8E558BBBF23A}" dt="2024-08-28T21:49:36.352" v="539" actId="47"/>
        <pc:sldMkLst>
          <pc:docMk/>
          <pc:sldMk cId="3756072384" sldId="260"/>
        </pc:sldMkLst>
        <pc:spChg chg="add del">
          <ac:chgData name="Harsh Minde." userId="4728fa40ad6cbbd2" providerId="LiveId" clId="{E92B0CAD-96B9-4326-85FB-8E558BBBF23A}" dt="2024-08-28T21:49:06.526" v="537" actId="22"/>
          <ac:spMkLst>
            <pc:docMk/>
            <pc:sldMk cId="3756072384" sldId="260"/>
            <ac:spMk id="3" creationId="{9DBC942A-6B90-7B6F-CA72-42C92FC35292}"/>
          </ac:spMkLst>
        </pc:spChg>
        <pc:picChg chg="add">
          <ac:chgData name="Harsh Minde." userId="4728fa40ad6cbbd2" providerId="LiveId" clId="{E92B0CAD-96B9-4326-85FB-8E558BBBF23A}" dt="2024-08-28T21:49:19.832" v="538" actId="22"/>
          <ac:picMkLst>
            <pc:docMk/>
            <pc:sldMk cId="3756072384" sldId="260"/>
            <ac:picMk id="5" creationId="{73887976-2B7D-1C8F-85D1-321FB6E3AFE0}"/>
          </ac:picMkLst>
        </pc:picChg>
      </pc:sldChg>
      <pc:sldChg chg="addSp delSp modSp new del mod">
        <pc:chgData name="Harsh Minde." userId="4728fa40ad6cbbd2" providerId="LiveId" clId="{E92B0CAD-96B9-4326-85FB-8E558BBBF23A}" dt="2024-08-28T21:14:09.931" v="526" actId="47"/>
        <pc:sldMkLst>
          <pc:docMk/>
          <pc:sldMk cId="4101113725" sldId="260"/>
        </pc:sldMkLst>
        <pc:grpChg chg="mod">
          <ac:chgData name="Harsh Minde." userId="4728fa40ad6cbbd2" providerId="LiveId" clId="{E92B0CAD-96B9-4326-85FB-8E558BBBF23A}" dt="2024-08-28T18:23:09.688" v="466"/>
          <ac:grpSpMkLst>
            <pc:docMk/>
            <pc:sldMk cId="4101113725" sldId="260"/>
            <ac:grpSpMk id="8" creationId="{5741C8BA-0256-F26D-DA9F-1941FC0102DE}"/>
          </ac:grpSpMkLst>
        </pc:grpChg>
        <pc:picChg chg="add del">
          <ac:chgData name="Harsh Minde." userId="4728fa40ad6cbbd2" providerId="LiveId" clId="{E92B0CAD-96B9-4326-85FB-8E558BBBF23A}" dt="2024-08-28T17:43:13.771" v="347" actId="22"/>
          <ac:picMkLst>
            <pc:docMk/>
            <pc:sldMk cId="4101113725" sldId="260"/>
            <ac:picMk id="3" creationId="{AFBBB267-6AAE-19B1-444B-A31F3AA3690B}"/>
          </ac:picMkLst>
        </pc:picChg>
        <pc:picChg chg="add">
          <ac:chgData name="Harsh Minde." userId="4728fa40ad6cbbd2" providerId="LiveId" clId="{E92B0CAD-96B9-4326-85FB-8E558BBBF23A}" dt="2024-08-28T17:43:18.047" v="348" actId="22"/>
          <ac:picMkLst>
            <pc:docMk/>
            <pc:sldMk cId="4101113725" sldId="260"/>
            <ac:picMk id="5" creationId="{9879D21A-D419-03CC-11AB-BB2212DFC261}"/>
          </ac:picMkLst>
        </pc:picChg>
        <pc:inkChg chg="add mod">
          <ac:chgData name="Harsh Minde." userId="4728fa40ad6cbbd2" providerId="LiveId" clId="{E92B0CAD-96B9-4326-85FB-8E558BBBF23A}" dt="2024-08-28T18:23:09.688" v="466"/>
          <ac:inkMkLst>
            <pc:docMk/>
            <pc:sldMk cId="4101113725" sldId="260"/>
            <ac:inkMk id="6" creationId="{7A2557D8-B5E0-29E0-9BFD-2B1A0D21C956}"/>
          </ac:inkMkLst>
        </pc:inkChg>
        <pc:inkChg chg="add mod">
          <ac:chgData name="Harsh Minde." userId="4728fa40ad6cbbd2" providerId="LiveId" clId="{E92B0CAD-96B9-4326-85FB-8E558BBBF23A}" dt="2024-08-28T18:23:09.688" v="466"/>
          <ac:inkMkLst>
            <pc:docMk/>
            <pc:sldMk cId="4101113725" sldId="260"/>
            <ac:inkMk id="7" creationId="{F7FFECB9-5890-86A0-2B12-2F7AF5267899}"/>
          </ac:inkMkLst>
        </pc:inkChg>
      </pc:sldChg>
      <pc:sldChg chg="addSp delSp modSp new del mod ord">
        <pc:chgData name="Harsh Minde." userId="4728fa40ad6cbbd2" providerId="LiveId" clId="{E92B0CAD-96B9-4326-85FB-8E558BBBF23A}" dt="2024-08-28T21:19:24.552" v="530" actId="47"/>
        <pc:sldMkLst>
          <pc:docMk/>
          <pc:sldMk cId="574275332" sldId="261"/>
        </pc:sldMkLst>
        <pc:spChg chg="add del mod">
          <ac:chgData name="Harsh Minde." userId="4728fa40ad6cbbd2" providerId="LiveId" clId="{E92B0CAD-96B9-4326-85FB-8E558BBBF23A}" dt="2024-08-28T21:19:19.870" v="529" actId="478"/>
          <ac:spMkLst>
            <pc:docMk/>
            <pc:sldMk cId="574275332" sldId="261"/>
            <ac:spMk id="3" creationId="{F2291FC7-FBE8-1402-9C89-CDD9A13543C7}"/>
          </ac:spMkLst>
        </pc:spChg>
      </pc:sldChg>
      <pc:sldChg chg="addSp delSp modSp new mod ord">
        <pc:chgData name="Harsh Minde." userId="4728fa40ad6cbbd2" providerId="LiveId" clId="{E92B0CAD-96B9-4326-85FB-8E558BBBF23A}" dt="2024-08-28T22:50:31.047" v="734"/>
        <pc:sldMkLst>
          <pc:docMk/>
          <pc:sldMk cId="1023214538" sldId="261"/>
        </pc:sldMkLst>
        <pc:grpChg chg="mod">
          <ac:chgData name="Harsh Minde." userId="4728fa40ad6cbbd2" providerId="LiveId" clId="{E92B0CAD-96B9-4326-85FB-8E558BBBF23A}" dt="2024-08-28T22:50:25.213" v="730"/>
          <ac:grpSpMkLst>
            <pc:docMk/>
            <pc:sldMk cId="1023214538" sldId="261"/>
            <ac:grpSpMk id="16" creationId="{FFD9816B-E2B9-3833-7E04-DC41AB0A4E08}"/>
          </ac:grpSpMkLst>
        </pc:grpChg>
        <pc:grpChg chg="mod">
          <ac:chgData name="Harsh Minde." userId="4728fa40ad6cbbd2" providerId="LiveId" clId="{E92B0CAD-96B9-4326-85FB-8E558BBBF23A}" dt="2024-08-28T22:50:31.047" v="734"/>
          <ac:grpSpMkLst>
            <pc:docMk/>
            <pc:sldMk cId="1023214538" sldId="261"/>
            <ac:grpSpMk id="19" creationId="{7C2EF1C1-932C-371A-9FD8-AA50F057B025}"/>
          </ac:grpSpMkLst>
        </pc:grpChg>
        <pc:picChg chg="add del">
          <ac:chgData name="Harsh Minde." userId="4728fa40ad6cbbd2" providerId="LiveId" clId="{E92B0CAD-96B9-4326-85FB-8E558BBBF23A}" dt="2024-08-28T21:58:42.548" v="544" actId="478"/>
          <ac:picMkLst>
            <pc:docMk/>
            <pc:sldMk cId="1023214538" sldId="261"/>
            <ac:picMk id="3" creationId="{E67E532D-1712-D7B8-2785-56E926355ED8}"/>
          </ac:picMkLst>
        </pc:picChg>
        <pc:picChg chg="add del">
          <ac:chgData name="Harsh Minde." userId="4728fa40ad6cbbd2" providerId="LiveId" clId="{E92B0CAD-96B9-4326-85FB-8E558BBBF23A}" dt="2024-08-28T21:59:03.512" v="546" actId="478"/>
          <ac:picMkLst>
            <pc:docMk/>
            <pc:sldMk cId="1023214538" sldId="261"/>
            <ac:picMk id="5" creationId="{DFDCFE61-AFEC-AE71-6F1F-60837EE693F1}"/>
          </ac:picMkLst>
        </pc:picChg>
        <pc:picChg chg="add del mod">
          <ac:chgData name="Harsh Minde." userId="4728fa40ad6cbbd2" providerId="LiveId" clId="{E92B0CAD-96B9-4326-85FB-8E558BBBF23A}" dt="2024-08-28T22:00:13.967" v="551" actId="478"/>
          <ac:picMkLst>
            <pc:docMk/>
            <pc:sldMk cId="1023214538" sldId="261"/>
            <ac:picMk id="7" creationId="{44E26995-8A7A-F1AC-6F17-F4C8D8002DFD}"/>
          </ac:picMkLst>
        </pc:picChg>
        <pc:picChg chg="add">
          <ac:chgData name="Harsh Minde." userId="4728fa40ad6cbbd2" providerId="LiveId" clId="{E92B0CAD-96B9-4326-85FB-8E558BBBF23A}" dt="2024-08-28T22:02:46.542" v="552" actId="22"/>
          <ac:picMkLst>
            <pc:docMk/>
            <pc:sldMk cId="1023214538" sldId="261"/>
            <ac:picMk id="9" creationId="{B6B2ACD7-C881-C515-C5E4-B713111CBCFC}"/>
          </ac:picMkLst>
        </pc:picChg>
        <pc:picChg chg="add">
          <ac:chgData name="Harsh Minde." userId="4728fa40ad6cbbd2" providerId="LiveId" clId="{E92B0CAD-96B9-4326-85FB-8E558BBBF23A}" dt="2024-08-28T21:59:11.212" v="547"/>
          <ac:picMkLst>
            <pc:docMk/>
            <pc:sldMk cId="1023214538" sldId="261"/>
            <ac:picMk id="1026" creationId="{0528E376-95E8-1697-8B9A-06649C037ABF}"/>
          </ac:picMkLst>
        </pc:picChg>
        <pc:picChg chg="add del">
          <ac:chgData name="Harsh Minde." userId="4728fa40ad6cbbd2" providerId="LiveId" clId="{E92B0CAD-96B9-4326-85FB-8E558BBBF23A}" dt="2024-08-28T21:59:39.058" v="549" actId="478"/>
          <ac:picMkLst>
            <pc:docMk/>
            <pc:sldMk cId="1023214538" sldId="261"/>
            <ac:picMk id="1028" creationId="{4B48EB74-85E9-8885-09C8-88C41F979574}"/>
          </ac:picMkLst>
        </pc:picChg>
        <pc:inkChg chg="add del">
          <ac:chgData name="Harsh Minde." userId="4728fa40ad6cbbd2" providerId="LiveId" clId="{E92B0CAD-96B9-4326-85FB-8E558BBBF23A}" dt="2024-08-28T22:20:38.223" v="658" actId="9405"/>
          <ac:inkMkLst>
            <pc:docMk/>
            <pc:sldMk cId="1023214538" sldId="261"/>
            <ac:inkMk id="10" creationId="{7459B449-EF8D-D502-1351-71D5C7540E35}"/>
          </ac:inkMkLst>
        </pc:inkChg>
        <pc:inkChg chg="add del">
          <ac:chgData name="Harsh Minde." userId="4728fa40ad6cbbd2" providerId="LiveId" clId="{E92B0CAD-96B9-4326-85FB-8E558BBBF23A}" dt="2024-08-28T22:20:45.796" v="662" actId="9405"/>
          <ac:inkMkLst>
            <pc:docMk/>
            <pc:sldMk cId="1023214538" sldId="261"/>
            <ac:inkMk id="11" creationId="{4C55C4AD-99FB-6CD7-1834-47D695B357D2}"/>
          </ac:inkMkLst>
        </pc:inkChg>
        <pc:inkChg chg="add del">
          <ac:chgData name="Harsh Minde." userId="4728fa40ad6cbbd2" providerId="LiveId" clId="{E92B0CAD-96B9-4326-85FB-8E558BBBF23A}" dt="2024-08-28T22:20:45.400" v="661" actId="9405"/>
          <ac:inkMkLst>
            <pc:docMk/>
            <pc:sldMk cId="1023214538" sldId="261"/>
            <ac:inkMk id="12" creationId="{8B22A6F8-C8F4-40E5-71E4-CC80C07A7357}"/>
          </ac:inkMkLst>
        </pc:inkChg>
        <pc:inkChg chg="add del">
          <ac:chgData name="Harsh Minde." userId="4728fa40ad6cbbd2" providerId="LiveId" clId="{E92B0CAD-96B9-4326-85FB-8E558BBBF23A}" dt="2024-08-28T22:49:52.148" v="719"/>
          <ac:inkMkLst>
            <pc:docMk/>
            <pc:sldMk cId="1023214538" sldId="261"/>
            <ac:inkMk id="13" creationId="{E9EEF038-1A52-C639-3713-DAF0920160C6}"/>
          </ac:inkMkLst>
        </pc:inkChg>
        <pc:inkChg chg="add del mod">
          <ac:chgData name="Harsh Minde." userId="4728fa40ad6cbbd2" providerId="LiveId" clId="{E92B0CAD-96B9-4326-85FB-8E558BBBF23A}" dt="2024-08-28T22:50:26.313" v="731" actId="9405"/>
          <ac:inkMkLst>
            <pc:docMk/>
            <pc:sldMk cId="1023214538" sldId="261"/>
            <ac:inkMk id="14" creationId="{CA74836D-8ED3-6008-EBB6-7F9072CAA79E}"/>
          </ac:inkMkLst>
        </pc:inkChg>
        <pc:inkChg chg="add del mod">
          <ac:chgData name="Harsh Minde." userId="4728fa40ad6cbbd2" providerId="LiveId" clId="{E92B0CAD-96B9-4326-85FB-8E558BBBF23A}" dt="2024-08-28T22:50:25.213" v="730"/>
          <ac:inkMkLst>
            <pc:docMk/>
            <pc:sldMk cId="1023214538" sldId="261"/>
            <ac:inkMk id="15" creationId="{6FB02FEC-E7D0-DEF4-0729-58937A8094E7}"/>
          </ac:inkMkLst>
        </pc:inkChg>
        <pc:inkChg chg="add mod">
          <ac:chgData name="Harsh Minde." userId="4728fa40ad6cbbd2" providerId="LiveId" clId="{E92B0CAD-96B9-4326-85FB-8E558BBBF23A}" dt="2024-08-28T22:50:31.047" v="734"/>
          <ac:inkMkLst>
            <pc:docMk/>
            <pc:sldMk cId="1023214538" sldId="261"/>
            <ac:inkMk id="17" creationId="{61D76571-6B4F-8F0E-B5AB-97D6EBFC5747}"/>
          </ac:inkMkLst>
        </pc:inkChg>
        <pc:inkChg chg="add mod">
          <ac:chgData name="Harsh Minde." userId="4728fa40ad6cbbd2" providerId="LiveId" clId="{E92B0CAD-96B9-4326-85FB-8E558BBBF23A}" dt="2024-08-28T22:50:31.047" v="734"/>
          <ac:inkMkLst>
            <pc:docMk/>
            <pc:sldMk cId="1023214538" sldId="261"/>
            <ac:inkMk id="18" creationId="{B69BE80F-8182-9B57-C241-A49B03D10DCE}"/>
          </ac:inkMkLst>
        </pc:inkChg>
      </pc:sldChg>
      <pc:sldChg chg="addSp delSp new mod">
        <pc:chgData name="Harsh Minde." userId="4728fa40ad6cbbd2" providerId="LiveId" clId="{E92B0CAD-96B9-4326-85FB-8E558BBBF23A}" dt="2024-08-28T22:50:41.473" v="740" actId="9405"/>
        <pc:sldMkLst>
          <pc:docMk/>
          <pc:sldMk cId="1141361884" sldId="262"/>
        </pc:sldMkLst>
        <pc:picChg chg="add del">
          <ac:chgData name="Harsh Minde." userId="4728fa40ad6cbbd2" providerId="LiveId" clId="{E92B0CAD-96B9-4326-85FB-8E558BBBF23A}" dt="2024-08-28T22:09:19.925" v="555" actId="22"/>
          <ac:picMkLst>
            <pc:docMk/>
            <pc:sldMk cId="1141361884" sldId="262"/>
            <ac:picMk id="3" creationId="{08353448-6568-4CF7-068A-254768869D3E}"/>
          </ac:picMkLst>
        </pc:picChg>
        <pc:picChg chg="add">
          <ac:chgData name="Harsh Minde." userId="4728fa40ad6cbbd2" providerId="LiveId" clId="{E92B0CAD-96B9-4326-85FB-8E558BBBF23A}" dt="2024-08-28T22:09:37.044" v="556" actId="22"/>
          <ac:picMkLst>
            <pc:docMk/>
            <pc:sldMk cId="1141361884" sldId="262"/>
            <ac:picMk id="5" creationId="{56428CEA-E7C5-8918-F41E-3E95C4149ADD}"/>
          </ac:picMkLst>
        </pc:picChg>
        <pc:inkChg chg="add del">
          <ac:chgData name="Harsh Minde." userId="4728fa40ad6cbbd2" providerId="LiveId" clId="{E92B0CAD-96B9-4326-85FB-8E558BBBF23A}" dt="2024-08-28T22:49:49.011" v="718"/>
          <ac:inkMkLst>
            <pc:docMk/>
            <pc:sldMk cId="1141361884" sldId="262"/>
            <ac:inkMk id="6" creationId="{3E3A4642-F081-DBD2-A7FD-BD5D59F5F5A5}"/>
          </ac:inkMkLst>
        </pc:inkChg>
        <pc:inkChg chg="add del">
          <ac:chgData name="Harsh Minde." userId="4728fa40ad6cbbd2" providerId="LiveId" clId="{E92B0CAD-96B9-4326-85FB-8E558BBBF23A}" dt="2024-08-28T22:50:38.137" v="738" actId="9405"/>
          <ac:inkMkLst>
            <pc:docMk/>
            <pc:sldMk cId="1141361884" sldId="262"/>
            <ac:inkMk id="7" creationId="{F622F189-A477-01EC-11B9-D553DA193B90}"/>
          </ac:inkMkLst>
        </pc:inkChg>
        <pc:inkChg chg="add del">
          <ac:chgData name="Harsh Minde." userId="4728fa40ad6cbbd2" providerId="LiveId" clId="{E92B0CAD-96B9-4326-85FB-8E558BBBF23A}" dt="2024-08-28T22:50:37.275" v="737" actId="9405"/>
          <ac:inkMkLst>
            <pc:docMk/>
            <pc:sldMk cId="1141361884" sldId="262"/>
            <ac:inkMk id="8" creationId="{BE3E2953-55E3-94FC-1A2F-B9D44C3E4D7C}"/>
          </ac:inkMkLst>
        </pc:inkChg>
        <pc:inkChg chg="add">
          <ac:chgData name="Harsh Minde." userId="4728fa40ad6cbbd2" providerId="LiveId" clId="{E92B0CAD-96B9-4326-85FB-8E558BBBF23A}" dt="2024-08-28T22:50:39.892" v="739" actId="9405"/>
          <ac:inkMkLst>
            <pc:docMk/>
            <pc:sldMk cId="1141361884" sldId="262"/>
            <ac:inkMk id="9" creationId="{1D11F636-DD95-9ABF-C43F-724C04B9CA35}"/>
          </ac:inkMkLst>
        </pc:inkChg>
        <pc:inkChg chg="add">
          <ac:chgData name="Harsh Minde." userId="4728fa40ad6cbbd2" providerId="LiveId" clId="{E92B0CAD-96B9-4326-85FB-8E558BBBF23A}" dt="2024-08-28T22:50:41.473" v="740" actId="9405"/>
          <ac:inkMkLst>
            <pc:docMk/>
            <pc:sldMk cId="1141361884" sldId="262"/>
            <ac:inkMk id="10" creationId="{0BCE57E4-0B43-1F94-36F3-315D0B5C604B}"/>
          </ac:inkMkLst>
        </pc:inkChg>
      </pc:sldChg>
      <pc:sldChg chg="addSp delSp new del mod">
        <pc:chgData name="Harsh Minde." userId="4728fa40ad6cbbd2" providerId="LiveId" clId="{E92B0CAD-96B9-4326-85FB-8E558BBBF23A}" dt="2024-08-28T21:14:08.860" v="525" actId="47"/>
        <pc:sldMkLst>
          <pc:docMk/>
          <pc:sldMk cId="1257695184" sldId="262"/>
        </pc:sldMkLst>
        <pc:picChg chg="add del">
          <ac:chgData name="Harsh Minde." userId="4728fa40ad6cbbd2" providerId="LiveId" clId="{E92B0CAD-96B9-4326-85FB-8E558BBBF23A}" dt="2024-08-28T17:53:29.261" v="438" actId="22"/>
          <ac:picMkLst>
            <pc:docMk/>
            <pc:sldMk cId="1257695184" sldId="262"/>
            <ac:picMk id="3" creationId="{0DF8CB57-56A9-CA48-A851-AA8F157DF3C7}"/>
          </ac:picMkLst>
        </pc:picChg>
        <pc:picChg chg="add del">
          <ac:chgData name="Harsh Minde." userId="4728fa40ad6cbbd2" providerId="LiveId" clId="{E92B0CAD-96B9-4326-85FB-8E558BBBF23A}" dt="2024-08-28T18:03:33.999" v="440" actId="478"/>
          <ac:picMkLst>
            <pc:docMk/>
            <pc:sldMk cId="1257695184" sldId="262"/>
            <ac:picMk id="5" creationId="{07DE2215-B9D5-367D-AA62-882507E447C8}"/>
          </ac:picMkLst>
        </pc:picChg>
        <pc:picChg chg="add del">
          <ac:chgData name="Harsh Minde." userId="4728fa40ad6cbbd2" providerId="LiveId" clId="{E92B0CAD-96B9-4326-85FB-8E558BBBF23A}" dt="2024-08-28T18:05:17.128" v="442" actId="478"/>
          <ac:picMkLst>
            <pc:docMk/>
            <pc:sldMk cId="1257695184" sldId="262"/>
            <ac:picMk id="7" creationId="{F4CD7C77-9903-5D04-22A6-894B54EC2AE8}"/>
          </ac:picMkLst>
        </pc:picChg>
        <pc:picChg chg="add del">
          <ac:chgData name="Harsh Minde." userId="4728fa40ad6cbbd2" providerId="LiveId" clId="{E92B0CAD-96B9-4326-85FB-8E558BBBF23A}" dt="2024-08-28T18:05:19.441" v="444" actId="478"/>
          <ac:picMkLst>
            <pc:docMk/>
            <pc:sldMk cId="1257695184" sldId="262"/>
            <ac:picMk id="9" creationId="{F0FBCC71-7253-8FEA-AF1D-5DF587832A2F}"/>
          </ac:picMkLst>
        </pc:picChg>
        <pc:picChg chg="add del">
          <ac:chgData name="Harsh Minde." userId="4728fa40ad6cbbd2" providerId="LiveId" clId="{E92B0CAD-96B9-4326-85FB-8E558BBBF23A}" dt="2024-08-28T18:05:40.779" v="448" actId="22"/>
          <ac:picMkLst>
            <pc:docMk/>
            <pc:sldMk cId="1257695184" sldId="262"/>
            <ac:picMk id="11" creationId="{CF2D2C8C-2F82-7B9B-E853-C144006BA9C4}"/>
          </ac:picMkLst>
        </pc:picChg>
        <pc:picChg chg="add del">
          <ac:chgData name="Harsh Minde." userId="4728fa40ad6cbbd2" providerId="LiveId" clId="{E92B0CAD-96B9-4326-85FB-8E558BBBF23A}" dt="2024-08-28T18:05:38.990" v="447" actId="22"/>
          <ac:picMkLst>
            <pc:docMk/>
            <pc:sldMk cId="1257695184" sldId="262"/>
            <ac:picMk id="13" creationId="{D36AFBD0-0F49-C7F2-7A68-0E520FA1AE57}"/>
          </ac:picMkLst>
        </pc:picChg>
        <pc:picChg chg="add">
          <ac:chgData name="Harsh Minde." userId="4728fa40ad6cbbd2" providerId="LiveId" clId="{E92B0CAD-96B9-4326-85FB-8E558BBBF23A}" dt="2024-08-28T18:05:41.646" v="449" actId="22"/>
          <ac:picMkLst>
            <pc:docMk/>
            <pc:sldMk cId="1257695184" sldId="262"/>
            <ac:picMk id="15" creationId="{A9D5C50E-F919-D765-8727-59D1308B2F21}"/>
          </ac:picMkLst>
        </pc:picChg>
      </pc:sldChg>
      <pc:sldChg chg="addSp delSp add del mod">
        <pc:chgData name="Harsh Minde." userId="4728fa40ad6cbbd2" providerId="LiveId" clId="{E92B0CAD-96B9-4326-85FB-8E558BBBF23A}" dt="2024-08-28T21:14:08.329" v="524" actId="47"/>
        <pc:sldMkLst>
          <pc:docMk/>
          <pc:sldMk cId="635565344" sldId="263"/>
        </pc:sldMkLst>
        <pc:picChg chg="add del">
          <ac:chgData name="Harsh Minde." userId="4728fa40ad6cbbd2" providerId="LiveId" clId="{E92B0CAD-96B9-4326-85FB-8E558BBBF23A}" dt="2024-08-28T18:06:35.841" v="453" actId="478"/>
          <ac:picMkLst>
            <pc:docMk/>
            <pc:sldMk cId="635565344" sldId="263"/>
            <ac:picMk id="3" creationId="{D212ACD4-585D-9A39-CFCA-85D33A216EB9}"/>
          </ac:picMkLst>
        </pc:picChg>
        <pc:picChg chg="add">
          <ac:chgData name="Harsh Minde." userId="4728fa40ad6cbbd2" providerId="LiveId" clId="{E92B0CAD-96B9-4326-85FB-8E558BBBF23A}" dt="2024-08-28T18:06:39.436" v="454" actId="22"/>
          <ac:picMkLst>
            <pc:docMk/>
            <pc:sldMk cId="635565344" sldId="263"/>
            <ac:picMk id="5" creationId="{5BB8F386-6EE8-10D6-9883-0ED12EC0AFFE}"/>
          </ac:picMkLst>
        </pc:picChg>
        <pc:picChg chg="del">
          <ac:chgData name="Harsh Minde." userId="4728fa40ad6cbbd2" providerId="LiveId" clId="{E92B0CAD-96B9-4326-85FB-8E558BBBF23A}" dt="2024-08-28T18:05:47.169" v="451" actId="478"/>
          <ac:picMkLst>
            <pc:docMk/>
            <pc:sldMk cId="635565344" sldId="263"/>
            <ac:picMk id="15" creationId="{A9D5C50E-F919-D765-8727-59D1308B2F21}"/>
          </ac:picMkLst>
        </pc:picChg>
      </pc:sldChg>
      <pc:sldChg chg="addSp delSp modSp new mod">
        <pc:chgData name="Harsh Minde." userId="4728fa40ad6cbbd2" providerId="LiveId" clId="{E92B0CAD-96B9-4326-85FB-8E558BBBF23A}" dt="2024-08-28T22:50:56.055" v="751"/>
        <pc:sldMkLst>
          <pc:docMk/>
          <pc:sldMk cId="1268376710" sldId="263"/>
        </pc:sldMkLst>
        <pc:grpChg chg="mod">
          <ac:chgData name="Harsh Minde." userId="4728fa40ad6cbbd2" providerId="LiveId" clId="{E92B0CAD-96B9-4326-85FB-8E558BBBF23A}" dt="2024-08-28T22:50:56.055" v="751"/>
          <ac:grpSpMkLst>
            <pc:docMk/>
            <pc:sldMk cId="1268376710" sldId="263"/>
            <ac:grpSpMk id="11" creationId="{D789706C-98CE-E120-3D71-00B4E3E9E0C6}"/>
          </ac:grpSpMkLst>
        </pc:grpChg>
        <pc:picChg chg="add">
          <ac:chgData name="Harsh Minde." userId="4728fa40ad6cbbd2" providerId="LiveId" clId="{E92B0CAD-96B9-4326-85FB-8E558BBBF23A}" dt="2024-08-28T22:14:37.670" v="558" actId="22"/>
          <ac:picMkLst>
            <pc:docMk/>
            <pc:sldMk cId="1268376710" sldId="263"/>
            <ac:picMk id="3" creationId="{D7DC9F1E-25AE-B347-7B20-6BD11C4296E1}"/>
          </ac:picMkLst>
        </pc:picChg>
        <pc:inkChg chg="add del">
          <ac:chgData name="Harsh Minde." userId="4728fa40ad6cbbd2" providerId="LiveId" clId="{E92B0CAD-96B9-4326-85FB-8E558BBBF23A}" dt="2024-08-28T22:49:46.218" v="717"/>
          <ac:inkMkLst>
            <pc:docMk/>
            <pc:sldMk cId="1268376710" sldId="263"/>
            <ac:inkMk id="4" creationId="{D217CEBD-A493-08AA-0A73-BC8BF80534AA}"/>
          </ac:inkMkLst>
        </pc:inkChg>
        <pc:inkChg chg="add del">
          <ac:chgData name="Harsh Minde." userId="4728fa40ad6cbbd2" providerId="LiveId" clId="{E92B0CAD-96B9-4326-85FB-8E558BBBF23A}" dt="2024-08-28T22:50:47.324" v="744" actId="9405"/>
          <ac:inkMkLst>
            <pc:docMk/>
            <pc:sldMk cId="1268376710" sldId="263"/>
            <ac:inkMk id="5" creationId="{F538A25C-4072-22D2-2255-8D893D16F8EC}"/>
          </ac:inkMkLst>
        </pc:inkChg>
        <pc:inkChg chg="add del">
          <ac:chgData name="Harsh Minde." userId="4728fa40ad6cbbd2" providerId="LiveId" clId="{E92B0CAD-96B9-4326-85FB-8E558BBBF23A}" dt="2024-08-28T22:50:46.593" v="743" actId="9405"/>
          <ac:inkMkLst>
            <pc:docMk/>
            <pc:sldMk cId="1268376710" sldId="263"/>
            <ac:inkMk id="6" creationId="{0A37374A-9C2C-9301-8C8A-A431A967A878}"/>
          </ac:inkMkLst>
        </pc:inkChg>
        <pc:inkChg chg="add del">
          <ac:chgData name="Harsh Minde." userId="4728fa40ad6cbbd2" providerId="LiveId" clId="{E92B0CAD-96B9-4326-85FB-8E558BBBF23A}" dt="2024-08-28T22:50:49.466" v="746" actId="9405"/>
          <ac:inkMkLst>
            <pc:docMk/>
            <pc:sldMk cId="1268376710" sldId="263"/>
            <ac:inkMk id="7" creationId="{6CBF5657-9AA4-7E3B-B3F8-4A9F28CFBB80}"/>
          </ac:inkMkLst>
        </pc:inkChg>
        <pc:inkChg chg="add del">
          <ac:chgData name="Harsh Minde." userId="4728fa40ad6cbbd2" providerId="LiveId" clId="{E92B0CAD-96B9-4326-85FB-8E558BBBF23A}" dt="2024-08-28T22:50:51.718" v="748" actId="9405"/>
          <ac:inkMkLst>
            <pc:docMk/>
            <pc:sldMk cId="1268376710" sldId="263"/>
            <ac:inkMk id="8" creationId="{1BAA17F3-C129-61E5-A9DA-6A808C77EA82}"/>
          </ac:inkMkLst>
        </pc:inkChg>
        <pc:inkChg chg="add mod">
          <ac:chgData name="Harsh Minde." userId="4728fa40ad6cbbd2" providerId="LiveId" clId="{E92B0CAD-96B9-4326-85FB-8E558BBBF23A}" dt="2024-08-28T22:50:56.055" v="751"/>
          <ac:inkMkLst>
            <pc:docMk/>
            <pc:sldMk cId="1268376710" sldId="263"/>
            <ac:inkMk id="9" creationId="{CDEFCEC6-01B2-076F-779B-9BB0BB5160D5}"/>
          </ac:inkMkLst>
        </pc:inkChg>
        <pc:inkChg chg="add mod">
          <ac:chgData name="Harsh Minde." userId="4728fa40ad6cbbd2" providerId="LiveId" clId="{E92B0CAD-96B9-4326-85FB-8E558BBBF23A}" dt="2024-08-28T22:50:56.055" v="751"/>
          <ac:inkMkLst>
            <pc:docMk/>
            <pc:sldMk cId="1268376710" sldId="263"/>
            <ac:inkMk id="10" creationId="{60321470-5DF3-1D47-51C2-E0721707ECF7}"/>
          </ac:inkMkLst>
        </pc:inkChg>
      </pc:sldChg>
      <pc:sldChg chg="new del ord">
        <pc:chgData name="Harsh Minde." userId="4728fa40ad6cbbd2" providerId="LiveId" clId="{E92B0CAD-96B9-4326-85FB-8E558BBBF23A}" dt="2024-08-28T22:16:06.167" v="593" actId="47"/>
        <pc:sldMkLst>
          <pc:docMk/>
          <pc:sldMk cId="4008810022" sldId="264"/>
        </pc:sldMkLst>
      </pc:sldChg>
      <pc:sldChg chg="addSp delSp modSp new del mod">
        <pc:chgData name="Harsh Minde." userId="4728fa40ad6cbbd2" providerId="LiveId" clId="{E92B0CAD-96B9-4326-85FB-8E558BBBF23A}" dt="2024-08-28T21:14:07.866" v="523" actId="47"/>
        <pc:sldMkLst>
          <pc:docMk/>
          <pc:sldMk cId="4286444692" sldId="264"/>
        </pc:sldMkLst>
        <pc:picChg chg="add del mod">
          <ac:chgData name="Harsh Minde." userId="4728fa40ad6cbbd2" providerId="LiveId" clId="{E92B0CAD-96B9-4326-85FB-8E558BBBF23A}" dt="2024-08-28T18:11:40.421" v="459" actId="478"/>
          <ac:picMkLst>
            <pc:docMk/>
            <pc:sldMk cId="4286444692" sldId="264"/>
            <ac:picMk id="3" creationId="{69DB49DB-4CB8-D14D-23B5-D8BDA2543656}"/>
          </ac:picMkLst>
        </pc:picChg>
        <pc:picChg chg="add">
          <ac:chgData name="Harsh Minde." userId="4728fa40ad6cbbd2" providerId="LiveId" clId="{E92B0CAD-96B9-4326-85FB-8E558BBBF23A}" dt="2024-08-28T18:11:41.036" v="460" actId="22"/>
          <ac:picMkLst>
            <pc:docMk/>
            <pc:sldMk cId="4286444692" sldId="264"/>
            <ac:picMk id="5" creationId="{355B3E78-B773-839E-BA9B-01F4589BFA6B}"/>
          </ac:picMkLst>
        </pc:picChg>
        <pc:inkChg chg="add">
          <ac:chgData name="Harsh Minde." userId="4728fa40ad6cbbd2" providerId="LiveId" clId="{E92B0CAD-96B9-4326-85FB-8E558BBBF23A}" dt="2024-08-28T18:25:43.705" v="468" actId="9405"/>
          <ac:inkMkLst>
            <pc:docMk/>
            <pc:sldMk cId="4286444692" sldId="264"/>
            <ac:inkMk id="6" creationId="{EE5AFCEE-8EAA-1370-ECC3-E1B7154B5DDA}"/>
          </ac:inkMkLst>
        </pc:inkChg>
      </pc:sldChg>
      <pc:sldChg chg="addSp delSp modSp new mod ord">
        <pc:chgData name="Harsh Minde." userId="4728fa40ad6cbbd2" providerId="LiveId" clId="{E92B0CAD-96B9-4326-85FB-8E558BBBF23A}" dt="2024-08-28T22:51:33.051" v="766" actId="478"/>
        <pc:sldMkLst>
          <pc:docMk/>
          <pc:sldMk cId="852190908" sldId="265"/>
        </pc:sldMkLst>
        <pc:spChg chg="add mod">
          <ac:chgData name="Harsh Minde." userId="4728fa40ad6cbbd2" providerId="LiveId" clId="{E92B0CAD-96B9-4326-85FB-8E558BBBF23A}" dt="2024-08-28T22:15:49.654" v="587" actId="13926"/>
          <ac:spMkLst>
            <pc:docMk/>
            <pc:sldMk cId="852190908" sldId="265"/>
            <ac:spMk id="2" creationId="{55132EED-3B0F-8CB4-78BC-8BA901E69F5F}"/>
          </ac:spMkLst>
        </pc:spChg>
        <pc:grpChg chg="add del mod">
          <ac:chgData name="Harsh Minde." userId="4728fa40ad6cbbd2" providerId="LiveId" clId="{E92B0CAD-96B9-4326-85FB-8E558BBBF23A}" dt="2024-08-28T22:51:33.051" v="766" actId="478"/>
          <ac:grpSpMkLst>
            <pc:docMk/>
            <pc:sldMk cId="852190908" sldId="265"/>
            <ac:grpSpMk id="7" creationId="{8FD89DCE-D13F-EEF8-22A4-8E26ACBA4191}"/>
          </ac:grpSpMkLst>
        </pc:grpChg>
        <pc:grpChg chg="mod">
          <ac:chgData name="Harsh Minde." userId="4728fa40ad6cbbd2" providerId="LiveId" clId="{E92B0CAD-96B9-4326-85FB-8E558BBBF23A}" dt="2024-08-28T22:51:15.369" v="762"/>
          <ac:grpSpMkLst>
            <pc:docMk/>
            <pc:sldMk cId="852190908" sldId="265"/>
            <ac:grpSpMk id="10" creationId="{18041A50-B4D3-C775-AFDE-133827166529}"/>
          </ac:grpSpMkLst>
        </pc:grpChg>
        <pc:inkChg chg="add del">
          <ac:chgData name="Harsh Minde." userId="4728fa40ad6cbbd2" providerId="LiveId" clId="{E92B0CAD-96B9-4326-85FB-8E558BBBF23A}" dt="2024-08-28T22:51:33.051" v="766" actId="478"/>
          <ac:inkMkLst>
            <pc:docMk/>
            <pc:sldMk cId="852190908" sldId="265"/>
            <ac:inkMk id="3" creationId="{9F5B8266-E1F4-A9F4-4BCA-580E4F668FB0}"/>
          </ac:inkMkLst>
        </pc:inkChg>
        <pc:inkChg chg="add del">
          <ac:chgData name="Harsh Minde." userId="4728fa40ad6cbbd2" providerId="LiveId" clId="{E92B0CAD-96B9-4326-85FB-8E558BBBF23A}" dt="2024-08-28T22:51:05.803" v="754" actId="9405"/>
          <ac:inkMkLst>
            <pc:docMk/>
            <pc:sldMk cId="852190908" sldId="265"/>
            <ac:inkMk id="4" creationId="{57A25266-F92A-66F9-809A-1DABB74FF3F7}"/>
          </ac:inkMkLst>
        </pc:inkChg>
        <pc:inkChg chg="add mod">
          <ac:chgData name="Harsh Minde." userId="4728fa40ad6cbbd2" providerId="LiveId" clId="{E92B0CAD-96B9-4326-85FB-8E558BBBF23A}" dt="2024-08-28T22:51:15.369" v="762"/>
          <ac:inkMkLst>
            <pc:docMk/>
            <pc:sldMk cId="852190908" sldId="265"/>
            <ac:inkMk id="5" creationId="{B0E9A056-1604-1205-5660-C876F42AF013}"/>
          </ac:inkMkLst>
        </pc:inkChg>
        <pc:inkChg chg="add mod">
          <ac:chgData name="Harsh Minde." userId="4728fa40ad6cbbd2" providerId="LiveId" clId="{E92B0CAD-96B9-4326-85FB-8E558BBBF23A}" dt="2024-08-28T22:51:15.369" v="762"/>
          <ac:inkMkLst>
            <pc:docMk/>
            <pc:sldMk cId="852190908" sldId="265"/>
            <ac:inkMk id="6" creationId="{98729377-77AD-43C6-77CE-C8E192DEF46A}"/>
          </ac:inkMkLst>
        </pc:inkChg>
        <pc:inkChg chg="add del mod">
          <ac:chgData name="Harsh Minde." userId="4728fa40ad6cbbd2" providerId="LiveId" clId="{E92B0CAD-96B9-4326-85FB-8E558BBBF23A}" dt="2024-08-28T22:51:33.051" v="766" actId="478"/>
          <ac:inkMkLst>
            <pc:docMk/>
            <pc:sldMk cId="852190908" sldId="265"/>
            <ac:inkMk id="8" creationId="{FFC9E1B9-3007-4F92-D708-BD148FF9DBD8}"/>
          </ac:inkMkLst>
        </pc:inkChg>
        <pc:inkChg chg="add del mod">
          <ac:chgData name="Harsh Minde." userId="4728fa40ad6cbbd2" providerId="LiveId" clId="{E92B0CAD-96B9-4326-85FB-8E558BBBF23A}" dt="2024-08-28T22:51:15.369" v="762"/>
          <ac:inkMkLst>
            <pc:docMk/>
            <pc:sldMk cId="852190908" sldId="265"/>
            <ac:inkMk id="9" creationId="{831EF6DF-BA35-14BC-DA29-E1CF1A8747FF}"/>
          </ac:inkMkLst>
        </pc:inkChg>
        <pc:inkChg chg="add del">
          <ac:chgData name="Harsh Minde." userId="4728fa40ad6cbbd2" providerId="LiveId" clId="{E92B0CAD-96B9-4326-85FB-8E558BBBF23A}" dt="2024-08-28T22:51:19.315" v="764" actId="9405"/>
          <ac:inkMkLst>
            <pc:docMk/>
            <pc:sldMk cId="852190908" sldId="265"/>
            <ac:inkMk id="11" creationId="{C5827889-0E52-0F23-3261-7407B025939F}"/>
          </ac:inkMkLst>
        </pc:inkChg>
        <pc:inkChg chg="add del">
          <ac:chgData name="Harsh Minde." userId="4728fa40ad6cbbd2" providerId="LiveId" clId="{E92B0CAD-96B9-4326-85FB-8E558BBBF23A}" dt="2024-08-28T22:51:33.051" v="766" actId="478"/>
          <ac:inkMkLst>
            <pc:docMk/>
            <pc:sldMk cId="852190908" sldId="265"/>
            <ac:inkMk id="12" creationId="{76951F2B-F7CF-FB75-E137-CB87F0535B2C}"/>
          </ac:inkMkLst>
        </pc:inkChg>
      </pc:sldChg>
      <pc:sldChg chg="addSp new del mod">
        <pc:chgData name="Harsh Minde." userId="4728fa40ad6cbbd2" providerId="LiveId" clId="{E92B0CAD-96B9-4326-85FB-8E558BBBF23A}" dt="2024-08-28T21:14:07.075" v="522" actId="47"/>
        <pc:sldMkLst>
          <pc:docMk/>
          <pc:sldMk cId="3612969044" sldId="265"/>
        </pc:sldMkLst>
        <pc:picChg chg="add">
          <ac:chgData name="Harsh Minde." userId="4728fa40ad6cbbd2" providerId="LiveId" clId="{E92B0CAD-96B9-4326-85FB-8E558BBBF23A}" dt="2024-08-28T18:18:41.685" v="462" actId="22"/>
          <ac:picMkLst>
            <pc:docMk/>
            <pc:sldMk cId="3612969044" sldId="265"/>
            <ac:picMk id="3" creationId="{F4E7A4BC-7D72-2A5F-EA9F-94C52B3F565D}"/>
          </ac:picMkLst>
        </pc:picChg>
        <pc:inkChg chg="add">
          <ac:chgData name="Harsh Minde." userId="4728fa40ad6cbbd2" providerId="LiveId" clId="{E92B0CAD-96B9-4326-85FB-8E558BBBF23A}" dt="2024-08-28T18:21:35.694" v="463" actId="9405"/>
          <ac:inkMkLst>
            <pc:docMk/>
            <pc:sldMk cId="3612969044" sldId="265"/>
            <ac:inkMk id="4" creationId="{EB54AC04-5BCD-DB04-CAB8-7EDF302CD050}"/>
          </ac:inkMkLst>
        </pc:inkChg>
      </pc:sldChg>
      <pc:sldChg chg="addSp delSp new del mod">
        <pc:chgData name="Harsh Minde." userId="4728fa40ad6cbbd2" providerId="LiveId" clId="{E92B0CAD-96B9-4326-85FB-8E558BBBF23A}" dt="2024-08-28T22:16:01.717" v="591" actId="47"/>
        <pc:sldMkLst>
          <pc:docMk/>
          <pc:sldMk cId="63649211" sldId="266"/>
        </pc:sldMkLst>
        <pc:picChg chg="add del">
          <ac:chgData name="Harsh Minde." userId="4728fa40ad6cbbd2" providerId="LiveId" clId="{E92B0CAD-96B9-4326-85FB-8E558BBBF23A}" dt="2024-08-28T22:15:56.952" v="589" actId="22"/>
          <ac:picMkLst>
            <pc:docMk/>
            <pc:sldMk cId="63649211" sldId="266"/>
            <ac:picMk id="3" creationId="{6B30C914-4AF6-B329-29E7-621A03E68AD9}"/>
          </ac:picMkLst>
        </pc:picChg>
      </pc:sldChg>
      <pc:sldChg chg="addSp delSp modSp add mod ord">
        <pc:chgData name="Harsh Minde." userId="4728fa40ad6cbbd2" providerId="LiveId" clId="{E92B0CAD-96B9-4326-85FB-8E558BBBF23A}" dt="2024-08-28T22:49:16.829" v="712" actId="1076"/>
        <pc:sldMkLst>
          <pc:docMk/>
          <pc:sldMk cId="4279682181" sldId="267"/>
        </pc:sldMkLst>
        <pc:spChg chg="add del mod">
          <ac:chgData name="Harsh Minde." userId="4728fa40ad6cbbd2" providerId="LiveId" clId="{E92B0CAD-96B9-4326-85FB-8E558BBBF23A}" dt="2024-08-28T22:18:57.522" v="650" actId="20577"/>
          <ac:spMkLst>
            <pc:docMk/>
            <pc:sldMk cId="4279682181" sldId="267"/>
            <ac:spMk id="2" creationId="{55132EED-3B0F-8CB4-78BC-8BA901E69F5F}"/>
          </ac:spMkLst>
        </pc:spChg>
        <pc:spChg chg="add mod">
          <ac:chgData name="Harsh Minde." userId="4728fa40ad6cbbd2" providerId="LiveId" clId="{E92B0CAD-96B9-4326-85FB-8E558BBBF23A}" dt="2024-08-28T22:49:16.829" v="712" actId="1076"/>
          <ac:spMkLst>
            <pc:docMk/>
            <pc:sldMk cId="4279682181" sldId="267"/>
            <ac:spMk id="3" creationId="{FBA9AE6A-6224-906E-BAD2-EE158CAC2709}"/>
          </ac:spMkLst>
        </pc:spChg>
      </pc:sldChg>
      <pc:sldChg chg="addSp modSp add mod">
        <pc:chgData name="Harsh Minde." userId="4728fa40ad6cbbd2" providerId="LiveId" clId="{E92B0CAD-96B9-4326-85FB-8E558BBBF23A}" dt="2024-08-28T22:49:34.550" v="716" actId="1076"/>
        <pc:sldMkLst>
          <pc:docMk/>
          <pc:sldMk cId="3598848413" sldId="268"/>
        </pc:sldMkLst>
        <pc:spChg chg="mod">
          <ac:chgData name="Harsh Minde." userId="4728fa40ad6cbbd2" providerId="LiveId" clId="{E92B0CAD-96B9-4326-85FB-8E558BBBF23A}" dt="2024-08-28T22:49:29.865" v="715" actId="1076"/>
          <ac:spMkLst>
            <pc:docMk/>
            <pc:sldMk cId="3598848413" sldId="268"/>
            <ac:spMk id="2" creationId="{55132EED-3B0F-8CB4-78BC-8BA901E69F5F}"/>
          </ac:spMkLst>
        </pc:spChg>
        <pc:spChg chg="add mod">
          <ac:chgData name="Harsh Minde." userId="4728fa40ad6cbbd2" providerId="LiveId" clId="{E92B0CAD-96B9-4326-85FB-8E558BBBF23A}" dt="2024-08-28T22:49:34.550" v="716" actId="1076"/>
          <ac:spMkLst>
            <pc:docMk/>
            <pc:sldMk cId="3598848413" sldId="268"/>
            <ac:spMk id="3" creationId="{3DFC7728-E089-A414-69B0-97B164C90DF5}"/>
          </ac:spMkLst>
        </pc:spChg>
      </pc:sldChg>
      <pc:sldChg chg="addSp delSp new del mod">
        <pc:chgData name="Harsh Minde." userId="4728fa40ad6cbbd2" providerId="LiveId" clId="{E92B0CAD-96B9-4326-85FB-8E558BBBF23A}" dt="2024-08-28T22:40:40.262" v="673" actId="47"/>
        <pc:sldMkLst>
          <pc:docMk/>
          <pc:sldMk cId="2825094539" sldId="269"/>
        </pc:sldMkLst>
        <pc:spChg chg="add del">
          <ac:chgData name="Harsh Minde." userId="4728fa40ad6cbbd2" providerId="LiveId" clId="{E92B0CAD-96B9-4326-85FB-8E558BBBF23A}" dt="2024-08-28T22:32:49.660" v="672" actId="22"/>
          <ac:spMkLst>
            <pc:docMk/>
            <pc:sldMk cId="2825094539" sldId="269"/>
            <ac:spMk id="3" creationId="{E0251BD1-3ECE-38F7-4BF8-FDA308B7AF93}"/>
          </ac:spMkLst>
        </pc:spChg>
      </pc:sldChg>
      <pc:sldChg chg="addSp modSp new del mod">
        <pc:chgData name="Harsh Minde." userId="4728fa40ad6cbbd2" providerId="LiveId" clId="{E92B0CAD-96B9-4326-85FB-8E558BBBF23A}" dt="2024-08-28T22:49:20.553" v="713" actId="47"/>
        <pc:sldMkLst>
          <pc:docMk/>
          <pc:sldMk cId="2898780072" sldId="269"/>
        </pc:sldMkLst>
        <pc:spChg chg="add mod">
          <ac:chgData name="Harsh Minde." userId="4728fa40ad6cbbd2" providerId="LiveId" clId="{E92B0CAD-96B9-4326-85FB-8E558BBBF23A}" dt="2024-08-28T22:48:26.540" v="691" actId="207"/>
          <ac:spMkLst>
            <pc:docMk/>
            <pc:sldMk cId="2898780072" sldId="269"/>
            <ac:spMk id="2" creationId="{9D20402C-949D-7F75-44E8-60A5922CB7F3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8T22:50:07.565"/>
    </inkml:context>
    <inkml:brush xml:id="br0">
      <inkml:brushProperty name="width" value="0.2" units="cm"/>
      <inkml:brushProperty name="height" value="0.2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0 1105 24575,'0'0'0,"0"10"0,0 15 0,6 15 0,5 9 0,6 3 0,-1-4 0,4-4 0,1-11 0,-2-4 0,-5-4 0,7 0 0,3-1 0,-4 2 0,-3 0 0,0-5 0,1-5 0,3-6 0,3-4 0,1-3 0,8-2 0,-25-6 0,-1 2 0,0 0 0,0 0 0,9-6 0,52-43 0,28-35 0,20-36 0,21-18 0,-1-18-787,-3 3 1012,-4 1-338,-11 14 113,-16 22 0,-9 20 0,-13 17 0,-20 14 0,-14 13 0,-4 17 0,-13 8 0,-9 0 0,-2 7 788,5 6-1013,2 6 337,2 5-112,-4 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8T22:50:14.933"/>
    </inkml:context>
    <inkml:brush xml:id="br0">
      <inkml:brushProperty name="width" value="0.2" units="cm"/>
      <inkml:brushProperty name="height" value="0.2" units="cm"/>
      <inkml:brushProperty name="color" value="#AE198D"/>
      <inkml:brushProperty name="inkEffects" value="galaxy"/>
      <inkml:brushProperty name="anchorX" value="-8545.15918"/>
      <inkml:brushProperty name="anchorY" value="-6769.81885"/>
      <inkml:brushProperty name="scaleFactor" value="0.5"/>
    </inkml:brush>
  </inkml:definitions>
  <inkml:trace contextRef="#ctx0" brushRef="#br0">1 0 24575,'0'0'0,"14"15"0,34 27 0,21 26 0,25 21 0,15 21 0,3 3 0,-2-7 0,-1-5 0,-10-18 0,-12-10 0,-16-10 0,-15-17 0,-6-8 0,-9-13 0,-6-5 0,-3-6 0,-9 0 0,-7-3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8T22:50:16.447"/>
    </inkml:context>
    <inkml:brush xml:id="br0">
      <inkml:brushProperty name="width" value="0.2" units="cm"/>
      <inkml:brushProperty name="height" value="0.2" units="cm"/>
      <inkml:brushProperty name="color" value="#AE198D"/>
      <inkml:brushProperty name="inkEffects" value="galaxy"/>
      <inkml:brushProperty name="anchorX" value="-10736.72656"/>
      <inkml:brushProperty name="anchorY" value="-8816.17285"/>
      <inkml:brushProperty name="scaleFactor" value="0.5"/>
    </inkml:brush>
  </inkml:definitions>
  <inkml:trace contextRef="#ctx0" brushRef="#br0">1 2160 24575,'0'0'0,"14"-24"0,34-59 0,44-43 0,26-41 0,31-26-2719,10-7 3496,16-12-1166,-7 11 389,-11 24 0,-12 10 0,-18 23 0,-15 31 726,-18 16-933,-26 19 793,-16 16-724,-14 20 207,-9 16-69,-9 7 1394,-8 2-1792,-6 6 714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8T22:50:28.058"/>
    </inkml:context>
    <inkml:brush xml:id="br0">
      <inkml:brushProperty name="width" value="0.2" units="cm"/>
      <inkml:brushProperty name="height" value="0.2" units="cm"/>
      <inkml:brushProperty name="color" value="#AE198D"/>
      <inkml:brushProperty name="inkEffects" value="galaxy"/>
      <inkml:brushProperty name="anchorX" value="-4960.90283"/>
      <inkml:brushProperty name="anchorY" value="-439.07932"/>
      <inkml:brushProperty name="scaleFactor" value="0.5"/>
    </inkml:brush>
  </inkml:definitions>
  <inkml:trace contextRef="#ctx0" brushRef="#br0">0 1 24575,'0'0'0,"10"14"0,14 23 0,33 26 0,27 20 0,13 11 0,12 15 0,0-5 0,13-2 0,-10 0 0,-5-10 0,-8-9 0,-11-15 0,-11-14 0,-15-10 0,-11-9 0,-10 1 0,-8-9 0,-4-7 0,-7-1 0,-3-6 0,-4 2 0,0-4 0,3-3 0,-3 3 0,2-2 0,-3 4 0,2-2 0,-3 4 0,3-2 0,8 8 0,-3 3 0,3-3 0,1-3 0,1-6 0,-4 2 0,-6-4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8T22:50:30.098"/>
    </inkml:context>
    <inkml:brush xml:id="br0">
      <inkml:brushProperty name="width" value="0.2" units="cm"/>
      <inkml:brushProperty name="height" value="0.2" units="cm"/>
      <inkml:brushProperty name="color" value="#AE198D"/>
      <inkml:brushProperty name="inkEffects" value="galaxy"/>
      <inkml:brushProperty name="anchorX" value="-7625.97412"/>
      <inkml:brushProperty name="anchorY" value="-2879.76343"/>
      <inkml:brushProperty name="scaleFactor" value="0.5"/>
    </inkml:brush>
  </inkml:definitions>
  <inkml:trace contextRef="#ctx0" brushRef="#br0">0 2479 24575,'0'0'0,"24"-34"0,54-74 0,48-53 0,47-55-3741,32-27 4810,8-19-1604,10 16 535,-7 5-1959,1 25 2519,-22 23-840,-16 31 412,-26 32-170,-35 40 57,-25 28-19,-20 20 0,-23 7 1629,-14 12-2095,-14 8 3227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8T22:50:39.892"/>
    </inkml:context>
    <inkml:brush xml:id="br0">
      <inkml:brushProperty name="width" value="0.2" units="cm"/>
      <inkml:brushProperty name="height" value="0.2" units="cm"/>
      <inkml:brushProperty name="color" value="#AE198D"/>
      <inkml:brushProperty name="inkEffects" value="galaxy"/>
      <inkml:brushProperty name="anchorX" value="-4959.58594"/>
      <inkml:brushProperty name="anchorY" value="-110.02704"/>
      <inkml:brushProperty name="scaleFactor" value="0.5"/>
    </inkml:brush>
  </inkml:definitions>
  <inkml:trace contextRef="#ctx0" brushRef="#br0">1 0 24575,'0'0'0,"19"5"0,30 24 0,31 22 0,25 23 0,20 12 0,12 0 0,2 14 0,-9 0 0,-11-7 0,-12 3 0,-3-10 0,-13-6 0,-11-9 0,-20-12 0,-13-10 0,-5-9 0,-12-6 0,-10-5 0,-2-7 0,-1-2 0,-3-5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8T22:50:41.468"/>
    </inkml:context>
    <inkml:brush xml:id="br0">
      <inkml:brushProperty name="width" value="0.2" units="cm"/>
      <inkml:brushProperty name="height" value="0.2" units="cm"/>
      <inkml:brushProperty name="color" value="#AE198D"/>
      <inkml:brushProperty name="inkEffects" value="galaxy"/>
      <inkml:brushProperty name="anchorX" value="-7508.41162"/>
      <inkml:brushProperty name="anchorY" value="-2350.91089"/>
      <inkml:brushProperty name="scaleFactor" value="0.5"/>
    </inkml:brush>
  </inkml:definitions>
  <inkml:trace contextRef="#ctx0" brushRef="#br0">1 2585 24575,'0'0'0,"19"-24"0,58-71 0,43-49 0,59-51 0,39-36-3823,32-33 4160,-2 6-2920,1-4 3119,-17 25-858,-23 20 322,-33 35 170,-31 32-218,-37 33-46,-24 26 128,-24 30 1869,-16 23-2451,-17 19 3818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8T22:50:53.473"/>
    </inkml:context>
    <inkml:brush xml:id="br0">
      <inkml:brushProperty name="width" value="0.2" units="cm"/>
      <inkml:brushProperty name="height" value="0.2" units="cm"/>
      <inkml:brushProperty name="color" value="#AE198D"/>
      <inkml:brushProperty name="inkEffects" value="galaxy"/>
      <inkml:brushProperty name="anchorX" value="-12220.44531"/>
      <inkml:brushProperty name="anchorY" value="-6121.69482"/>
      <inkml:brushProperty name="scaleFactor" value="0.5"/>
    </inkml:brush>
  </inkml:definitions>
  <inkml:trace contextRef="#ctx0" brushRef="#br0">0 1 24575,'0'0'0,"15"14"0,49 34 0,23 33 0,42 14 0,23 24 0,16 9-1157,-3-4 1488,-15 4-496,0-8 165,-21-10 0,-16-2 0,-1-7 0,-20-12 283,-12-10-364,-16-14 122,-13-8-41,-12-9 0,-6-14 0,-5-6 873,-8-3-1122,0-8 373,-6 1-124,-4-5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8T22:50:55.032"/>
    </inkml:context>
    <inkml:brush xml:id="br0">
      <inkml:brushProperty name="width" value="0.2" units="cm"/>
      <inkml:brushProperty name="height" value="0.2" units="cm"/>
      <inkml:brushProperty name="color" value="#AE198D"/>
      <inkml:brushProperty name="inkEffects" value="galaxy"/>
      <inkml:brushProperty name="anchorX" value="-15120.83887"/>
      <inkml:brushProperty name="anchorY" value="-8786.84961"/>
      <inkml:brushProperty name="scaleFactor" value="0.5"/>
    </inkml:brush>
  </inkml:definitions>
  <inkml:trace contextRef="#ctx0" brushRef="#br0">0 2421 24575,'0'0'0,"15"-29"0,33-73 0,48-58 0,33-47 0,26-16-3507,37-18 4509,-2 14-3525,12 13 3100,-14 20-866,-12 23 115,-19 16 224,-20 23-535,-25 28 616,-15 25 1268,-22 22-1817,-23 10 3032,-13 15-3301,-11 12 2721,-9 4-2517,-8 5 1328</inkml:trace>
</inkml:ink>
</file>

<file path=ppt/media/image1.png>
</file>

<file path=ppt/media/image100.png>
</file>

<file path=ppt/media/image102.png>
</file>

<file path=ppt/media/image103.png>
</file>

<file path=ppt/media/image105.png>
</file>

<file path=ppt/media/image106.png>
</file>

<file path=ppt/media/image108.png>
</file>

<file path=ppt/media/image109.png>
</file>

<file path=ppt/media/image111.png>
</file>

<file path=ppt/media/image112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E3D2-0688-101F-4EBB-6ED7186A22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AB012-F0B9-E4A7-841C-DE3D6028D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C5EF1-C644-62FE-2524-C6E6C5202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1F1BF-410E-3739-C527-F447CAF6F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866E7-0ACD-9A02-A72A-698C94E2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1957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BBD2E-C01E-CAF9-53C6-32D38F5F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79230D-5403-4962-807F-B72EF28094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3D941-04E2-5908-7D08-B87BDC006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05609-B35B-5144-FBA4-137DDC05C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38208-F92D-9F56-4115-36D451010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36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6A97DA-BFD5-2DAE-FD33-E1F582B914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329922-C286-7B36-BFB2-DD2ED3F4F3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54F64-A474-4564-260B-E2A48EC8C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AD5BD-7CDF-483C-3A08-4ACCF619C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B12B3-AF6F-D3F2-390F-146F9557B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3261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98560-05D1-325E-78A5-EAA551343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A2E4D-32F4-D48A-91A7-4FB0D3A2E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46051-7610-D8FE-66BF-79753F234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966E6-43E7-7B08-8066-B1D42B826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9B53C-BDC6-B68B-EE02-6180A8FD8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6870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CCC48-88E8-930F-49FB-15BE090F4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3A79ED-72D2-71F3-07F7-562A02B7F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263FE-57C6-9363-FF5A-CDCACEB1A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71B5B-9420-E593-926C-B9B0D79F8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63450-E5F7-2AA8-6DBB-FE6B98F90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5317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C3E9A-6322-2987-224E-005D8BE14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430A5-1E5C-86E7-6E00-B0EEEC3EF0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37385C-C761-346C-3CAC-9F24A2ABE8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1B98D5-B08A-641E-CFA3-C445410C0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89683-3075-E6BD-9567-6C3C7DCD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BEEAF2-EE93-EE07-D9F5-EB8850338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8442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F2723-7D2C-CFC4-AC32-1D65EA92C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4BE00-6B75-583E-4048-EE3D71F3E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76F9F9-04C9-9AC8-0135-F615B0C3A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5FE864-2CBC-2134-4524-89C48D88EE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C8D4E3-9E18-5B8C-8D1D-009D2D3B56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600245-0142-4ED7-CA76-4FBE7B075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7F9FB9-5702-EAD4-F69B-275797E3E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5D4A49-C57D-EDCB-9928-E22C2965D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860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63D42-9808-4B25-9687-FF03FBB1F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E3FF9F-79AD-7769-8352-73BFFF749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155717-CBC3-13FB-DA02-89C2468D8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B66D6-411B-23EB-00D7-3DBA4371D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709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5C665C-245E-4C6D-2AD4-87E7360F5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3AD252-DF9B-2E80-06E5-86F3E29A3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43614E-5C8D-B74E-25EB-E328A2619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9989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9F73B-AB57-A8D1-4D03-74EDE27F9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10F1A-7839-65F1-C12C-48AC020CF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F1545-96BA-F968-88AB-835609AFB9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59E89-57B4-0792-35D5-E33FD8BA6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34D498-4739-FA21-1B80-C941BD4B6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F030DF-DA36-51E6-D436-6245D9144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9088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58798-4023-908F-209C-E280E6755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421BCE-6087-0B54-38BD-662D7523B3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F3D35C-EB65-9523-BEDF-449D6FA0BD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F90E35-185B-D12F-4E3B-191FE41C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73401A-9CEB-5C3D-DF72-F634ED3D1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E4B6F6-D275-A03A-5EB3-8860E04A1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8220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F68E45-003A-C2D9-5ADC-90D7354AA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C26F3A-068D-4117-C639-F055F4721A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2CD4F0-2BD2-17BE-4D05-04B68F0D37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5735A-D1E5-4F8B-9D25-4FA93F11CDF9}" type="datetimeFigureOut">
              <a:rPr lang="en-IN" smtClean="0"/>
              <a:t>29-08-2024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B9972-86F7-7120-6C26-3DE878366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6D1D-1640-A78B-6B2B-744B8C7D17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63F68-1382-4C5C-AFCF-1D7741FEA5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8582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3.png"/><Relationship Id="rId5" Type="http://schemas.openxmlformats.org/officeDocument/2006/relationships/customXml" Target="../ink/ink3.xml"/><Relationship Id="rId4" Type="http://schemas.openxmlformats.org/officeDocument/2006/relationships/image" Target="../media/image10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6.png"/><Relationship Id="rId5" Type="http://schemas.openxmlformats.org/officeDocument/2006/relationships/customXml" Target="../ink/ink5.xml"/><Relationship Id="rId4" Type="http://schemas.openxmlformats.org/officeDocument/2006/relationships/image" Target="../media/image10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9.png"/><Relationship Id="rId5" Type="http://schemas.openxmlformats.org/officeDocument/2006/relationships/customXml" Target="../ink/ink7.xml"/><Relationship Id="rId4" Type="http://schemas.openxmlformats.org/officeDocument/2006/relationships/image" Target="../media/image10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2.png"/><Relationship Id="rId5" Type="http://schemas.openxmlformats.org/officeDocument/2006/relationships/customXml" Target="../ink/ink9.xml"/><Relationship Id="rId4" Type="http://schemas.openxmlformats.org/officeDocument/2006/relationships/image" Target="../media/image1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132EED-3B0F-8CB4-78BC-8BA901E69F5F}"/>
              </a:ext>
            </a:extLst>
          </p:cNvPr>
          <p:cNvSpPr txBox="1"/>
          <p:nvPr/>
        </p:nvSpPr>
        <p:spPr>
          <a:xfrm>
            <a:off x="3410681" y="2505670"/>
            <a:ext cx="53706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5400" dirty="0">
                <a:highlight>
                  <a:srgbClr val="FFFF00"/>
                </a:highlight>
              </a:rPr>
              <a:t>Sequence diagram</a:t>
            </a:r>
          </a:p>
        </p:txBody>
      </p:sp>
    </p:spTree>
    <p:extLst>
      <p:ext uri="{BB962C8B-B14F-4D97-AF65-F5344CB8AC3E}">
        <p14:creationId xmlns:p14="http://schemas.microsoft.com/office/powerpoint/2010/main" val="852190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6E5FB2-96DD-84F3-39D2-E539505AC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7657"/>
            <a:ext cx="12192000" cy="458268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B6CB366-BA4F-20FD-0210-2DB383125A64}"/>
                  </a:ext>
                </a:extLst>
              </p14:cNvPr>
              <p14:cNvContentPartPr/>
              <p14:nvPr/>
            </p14:nvContentPartPr>
            <p14:xfrm>
              <a:off x="132280" y="99880"/>
              <a:ext cx="687960" cy="5828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B6CB366-BA4F-20FD-0210-2DB383125A6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6280" y="63880"/>
                <a:ext cx="759600" cy="65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1806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008721-53C2-E9D2-9C72-B9772B041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606" y="0"/>
            <a:ext cx="2994787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8A55F1CD-C1A7-7B2E-D89E-80011900ECE9}"/>
              </a:ext>
            </a:extLst>
          </p:cNvPr>
          <p:cNvGrpSpPr/>
          <p:nvPr/>
        </p:nvGrpSpPr>
        <p:grpSpPr>
          <a:xfrm>
            <a:off x="294280" y="278800"/>
            <a:ext cx="642600" cy="777960"/>
            <a:chOff x="294280" y="278800"/>
            <a:chExt cx="642600" cy="77796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3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08BBF061-208D-3755-EA8A-FD0845DD9C9F}"/>
                    </a:ext>
                  </a:extLst>
                </p14:cNvPr>
                <p14:cNvContentPartPr/>
                <p14:nvPr/>
              </p14:nvContentPartPr>
              <p14:xfrm>
                <a:off x="457000" y="467440"/>
                <a:ext cx="423720" cy="3711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08BBF061-208D-3755-EA8A-FD0845DD9C9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21360" y="431440"/>
                  <a:ext cx="495360" cy="442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99D93C0-156E-1A1E-FCAB-8E138FFA5668}"/>
                    </a:ext>
                  </a:extLst>
                </p14:cNvPr>
                <p14:cNvContentPartPr/>
                <p14:nvPr/>
              </p14:nvContentPartPr>
              <p14:xfrm>
                <a:off x="294280" y="278800"/>
                <a:ext cx="642600" cy="7779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99D93C0-156E-1A1E-FCAB-8E138FFA5668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8640" y="243160"/>
                  <a:ext cx="714240" cy="8496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314150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6B2ACD7-C881-C515-C5E4-B713111CB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5397" y="0"/>
            <a:ext cx="2941205" cy="68580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7C2EF1C1-932C-371A-9FD8-AA50F057B025}"/>
              </a:ext>
            </a:extLst>
          </p:cNvPr>
          <p:cNvGrpSpPr/>
          <p:nvPr/>
        </p:nvGrpSpPr>
        <p:grpSpPr>
          <a:xfrm>
            <a:off x="528280" y="225160"/>
            <a:ext cx="892800" cy="892440"/>
            <a:chOff x="528280" y="225160"/>
            <a:chExt cx="892800" cy="89244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3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61D76571-6B4F-8F0E-B5AB-97D6EBFC5747}"/>
                    </a:ext>
                  </a:extLst>
                </p14:cNvPr>
                <p14:cNvContentPartPr/>
                <p14:nvPr/>
              </p14:nvContentPartPr>
              <p14:xfrm>
                <a:off x="528280" y="416320"/>
                <a:ext cx="594000" cy="513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61D76571-6B4F-8F0E-B5AB-97D6EBFC5747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92280" y="380680"/>
                  <a:ext cx="665640" cy="585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5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B69BE80F-8182-9B57-C241-A49B03D10DCE}"/>
                    </a:ext>
                  </a:extLst>
                </p14:cNvPr>
                <p14:cNvContentPartPr/>
                <p14:nvPr/>
              </p14:nvContentPartPr>
              <p14:xfrm>
                <a:off x="558880" y="225160"/>
                <a:ext cx="862200" cy="89244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B69BE80F-8182-9B57-C241-A49B03D10DCE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22880" y="189160"/>
                  <a:ext cx="933840" cy="9640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023214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132EED-3B0F-8CB4-78BC-8BA901E69F5F}"/>
              </a:ext>
            </a:extLst>
          </p:cNvPr>
          <p:cNvSpPr txBox="1"/>
          <p:nvPr/>
        </p:nvSpPr>
        <p:spPr>
          <a:xfrm>
            <a:off x="3410681" y="2505670"/>
            <a:ext cx="52295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5400" dirty="0">
                <a:highlight>
                  <a:srgbClr val="FFFF00"/>
                </a:highlight>
              </a:rPr>
              <a:t>Use Case Diagram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A9AE6A-6224-906E-BAD2-EE158CAC2709}"/>
              </a:ext>
            </a:extLst>
          </p:cNvPr>
          <p:cNvSpPr txBox="1"/>
          <p:nvPr/>
        </p:nvSpPr>
        <p:spPr>
          <a:xfrm>
            <a:off x="4429760" y="3667760"/>
            <a:ext cx="38779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>
                <a:solidFill>
                  <a:srgbClr val="FF0000"/>
                </a:solidFill>
                <a:highlight>
                  <a:srgbClr val="FFFF00"/>
                </a:highlight>
              </a:rPr>
              <a:t>PENDING	</a:t>
            </a:r>
          </a:p>
        </p:txBody>
      </p:sp>
    </p:spTree>
    <p:extLst>
      <p:ext uri="{BB962C8B-B14F-4D97-AF65-F5344CB8AC3E}">
        <p14:creationId xmlns:p14="http://schemas.microsoft.com/office/powerpoint/2010/main" val="4279682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132EED-3B0F-8CB4-78BC-8BA901E69F5F}"/>
              </a:ext>
            </a:extLst>
          </p:cNvPr>
          <p:cNvSpPr txBox="1"/>
          <p:nvPr/>
        </p:nvSpPr>
        <p:spPr>
          <a:xfrm>
            <a:off x="3932573" y="2505670"/>
            <a:ext cx="43751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5400" dirty="0">
                <a:highlight>
                  <a:srgbClr val="FFFF00"/>
                </a:highlight>
              </a:rPr>
              <a:t>DFD 0 Diagram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FC7728-E089-A414-69B0-97B164C90DF5}"/>
              </a:ext>
            </a:extLst>
          </p:cNvPr>
          <p:cNvSpPr txBox="1"/>
          <p:nvPr/>
        </p:nvSpPr>
        <p:spPr>
          <a:xfrm>
            <a:off x="4612640" y="3667760"/>
            <a:ext cx="38779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>
                <a:solidFill>
                  <a:srgbClr val="FF0000"/>
                </a:solidFill>
                <a:highlight>
                  <a:srgbClr val="FFFF00"/>
                </a:highlight>
              </a:rPr>
              <a:t>PENDING	</a:t>
            </a:r>
          </a:p>
        </p:txBody>
      </p:sp>
    </p:spTree>
    <p:extLst>
      <p:ext uri="{BB962C8B-B14F-4D97-AF65-F5344CB8AC3E}">
        <p14:creationId xmlns:p14="http://schemas.microsoft.com/office/powerpoint/2010/main" val="3598848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28CEA-E7C5-8918-F41E-3E95C4149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602" y="0"/>
            <a:ext cx="564079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1D11F636-DD95-9ABF-C43F-724C04B9CA35}"/>
                  </a:ext>
                </a:extLst>
              </p14:cNvPr>
              <p14:cNvContentPartPr/>
              <p14:nvPr/>
            </p14:nvContentPartPr>
            <p14:xfrm>
              <a:off x="467080" y="467440"/>
              <a:ext cx="552240" cy="441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1D11F636-DD95-9ABF-C43F-724C04B9CA3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1440" y="431440"/>
                <a:ext cx="623880" cy="51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BCE57E4-0B43-1F94-36F3-315D0B5C604B}"/>
                  </a:ext>
                </a:extLst>
              </p14:cNvPr>
              <p14:cNvContentPartPr/>
              <p14:nvPr/>
            </p14:nvContentPartPr>
            <p14:xfrm>
              <a:off x="446920" y="207520"/>
              <a:ext cx="880560" cy="9309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BCE57E4-0B43-1F94-36F3-315D0B5C604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1280" y="171520"/>
                <a:ext cx="952200" cy="100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1361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DC9F1E-25AE-B347-7B20-6BD11C429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602" y="0"/>
            <a:ext cx="5640796" cy="68580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D789706C-98CE-E120-3D71-00B4E3E9E0C6}"/>
              </a:ext>
            </a:extLst>
          </p:cNvPr>
          <p:cNvGrpSpPr/>
          <p:nvPr/>
        </p:nvGrpSpPr>
        <p:grpSpPr>
          <a:xfrm>
            <a:off x="355480" y="375640"/>
            <a:ext cx="783000" cy="904680"/>
            <a:chOff x="355480" y="375640"/>
            <a:chExt cx="783000" cy="90468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3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CDEFCEC6-01B2-076F-779B-9BB0BB5160D5}"/>
                    </a:ext>
                  </a:extLst>
                </p14:cNvPr>
                <p14:cNvContentPartPr/>
                <p14:nvPr/>
              </p14:nvContentPartPr>
              <p14:xfrm>
                <a:off x="355480" y="375640"/>
                <a:ext cx="678600" cy="59400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CDEFCEC6-01B2-076F-779B-9BB0BB5160D5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19480" y="340000"/>
                  <a:ext cx="750240" cy="665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5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60321470-5DF3-1D47-51C2-E0721707ECF7}"/>
                    </a:ext>
                  </a:extLst>
                </p14:cNvPr>
                <p14:cNvContentPartPr/>
                <p14:nvPr/>
              </p14:nvContentPartPr>
              <p14:xfrm>
                <a:off x="376000" y="408760"/>
                <a:ext cx="762480" cy="87156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60321470-5DF3-1D47-51C2-E0721707ECF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40000" y="372760"/>
                  <a:ext cx="834120" cy="9432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268376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12</Words>
  <Application>Microsoft Office PowerPoint</Application>
  <PresentationFormat>Widescreen</PresentationFormat>
  <Paragraphs>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Harsh Minde.</dc:creator>
  <cp:lastModifiedBy>Harsh Minde.</cp:lastModifiedBy>
  <cp:revision>2</cp:revision>
  <dcterms:created xsi:type="dcterms:W3CDTF">2024-08-25T12:59:15Z</dcterms:created>
  <dcterms:modified xsi:type="dcterms:W3CDTF">2024-08-28T22:54:09Z</dcterms:modified>
</cp:coreProperties>
</file>

<file path=docProps/thumbnail.jpeg>
</file>